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423" r:id="rId4"/>
    <p:sldId id="426" r:id="rId5"/>
    <p:sldId id="259" r:id="rId6"/>
    <p:sldId id="456" r:id="rId7"/>
    <p:sldId id="427" r:id="rId8"/>
    <p:sldId id="276" r:id="rId9"/>
    <p:sldId id="288" r:id="rId10"/>
    <p:sldId id="457" r:id="rId11"/>
    <p:sldId id="286" r:id="rId12"/>
    <p:sldId id="289" r:id="rId13"/>
    <p:sldId id="267" r:id="rId14"/>
    <p:sldId id="278" r:id="rId15"/>
    <p:sldId id="290" r:id="rId16"/>
    <p:sldId id="291" r:id="rId17"/>
    <p:sldId id="292" r:id="rId18"/>
    <p:sldId id="293" r:id="rId19"/>
    <p:sldId id="294" r:id="rId20"/>
    <p:sldId id="458" r:id="rId21"/>
    <p:sldId id="459" r:id="rId22"/>
    <p:sldId id="300" r:id="rId23"/>
    <p:sldId id="301" r:id="rId24"/>
    <p:sldId id="280" r:id="rId25"/>
    <p:sldId id="460" r:id="rId26"/>
    <p:sldId id="285" r:id="rId27"/>
    <p:sldId id="281" r:id="rId28"/>
    <p:sldId id="283" r:id="rId29"/>
    <p:sldId id="284" r:id="rId30"/>
    <p:sldId id="430" r:id="rId31"/>
    <p:sldId id="428" r:id="rId32"/>
    <p:sldId id="429" r:id="rId33"/>
    <p:sldId id="434" r:id="rId34"/>
    <p:sldId id="435" r:id="rId35"/>
    <p:sldId id="436" r:id="rId36"/>
    <p:sldId id="437" r:id="rId37"/>
    <p:sldId id="438" r:id="rId38"/>
    <p:sldId id="431" r:id="rId39"/>
    <p:sldId id="441" r:id="rId40"/>
    <p:sldId id="440" r:id="rId41"/>
    <p:sldId id="442" r:id="rId42"/>
    <p:sldId id="443" r:id="rId43"/>
    <p:sldId id="444" r:id="rId44"/>
    <p:sldId id="445" r:id="rId45"/>
    <p:sldId id="432" r:id="rId46"/>
    <p:sldId id="446" r:id="rId47"/>
    <p:sldId id="447" r:id="rId48"/>
    <p:sldId id="448" r:id="rId49"/>
    <p:sldId id="449" r:id="rId50"/>
    <p:sldId id="450" r:id="rId51"/>
    <p:sldId id="451" r:id="rId52"/>
    <p:sldId id="452" r:id="rId53"/>
    <p:sldId id="453" r:id="rId54"/>
    <p:sldId id="454" r:id="rId55"/>
    <p:sldId id="455" r:id="rId56"/>
    <p:sldId id="433" r:id="rId57"/>
    <p:sldId id="461" r:id="rId58"/>
    <p:sldId id="462" r:id="rId59"/>
    <p:sldId id="463" r:id="rId60"/>
    <p:sldId id="464" r:id="rId61"/>
    <p:sldId id="465" r:id="rId62"/>
    <p:sldId id="466" r:id="rId63"/>
    <p:sldId id="467" r:id="rId64"/>
    <p:sldId id="468" r:id="rId65"/>
    <p:sldId id="471" r:id="rId66"/>
    <p:sldId id="470" r:id="rId67"/>
    <p:sldId id="472" r:id="rId68"/>
    <p:sldId id="473" r:id="rId69"/>
    <p:sldId id="474" r:id="rId70"/>
    <p:sldId id="475" r:id="rId71"/>
    <p:sldId id="476" r:id="rId72"/>
    <p:sldId id="477" r:id="rId73"/>
    <p:sldId id="478" r:id="rId74"/>
    <p:sldId id="480" r:id="rId75"/>
    <p:sldId id="330" r:id="rId76"/>
    <p:sldId id="303" r:id="rId77"/>
    <p:sldId id="304" r:id="rId78"/>
    <p:sldId id="481" r:id="rId79"/>
    <p:sldId id="378" r:id="rId80"/>
    <p:sldId id="318" r:id="rId81"/>
    <p:sldId id="315" r:id="rId82"/>
    <p:sldId id="479" r:id="rId83"/>
    <p:sldId id="486" r:id="rId84"/>
    <p:sldId id="485" r:id="rId85"/>
    <p:sldId id="484" r:id="rId86"/>
    <p:sldId id="487" r:id="rId87"/>
    <p:sldId id="489" r:id="rId88"/>
    <p:sldId id="488" r:id="rId89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50F0B0-8908-4867-8759-9EB2EA6C7BEA}" type="doc">
      <dgm:prSet loTypeId="urn:microsoft.com/office/officeart/2005/8/layout/arrow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s-EC"/>
        </a:p>
      </dgm:t>
    </dgm:pt>
    <dgm:pt modelId="{E2CB8E83-72A9-4890-9E2C-AD06BF5C702F}">
      <dgm:prSet phldrT="[Texto]"/>
      <dgm:spPr/>
      <dgm:t>
        <a:bodyPr/>
        <a:lstStyle/>
        <a:p>
          <a:r>
            <a:rPr lang="en-US" b="1" dirty="0"/>
            <a:t>Sistema</a:t>
          </a:r>
          <a:endParaRPr lang="es-EC" b="1" dirty="0"/>
        </a:p>
      </dgm:t>
    </dgm:pt>
    <dgm:pt modelId="{E2851467-485F-4601-8150-C798E4B29B6E}" type="parTrans" cxnId="{7D424262-61A4-437D-961F-475D4FFC3FBE}">
      <dgm:prSet/>
      <dgm:spPr/>
      <dgm:t>
        <a:bodyPr/>
        <a:lstStyle/>
        <a:p>
          <a:endParaRPr lang="es-EC" b="1"/>
        </a:p>
      </dgm:t>
    </dgm:pt>
    <dgm:pt modelId="{943F0957-2307-4869-B26D-E05770A063E9}" type="sibTrans" cxnId="{7D424262-61A4-437D-961F-475D4FFC3FBE}">
      <dgm:prSet/>
      <dgm:spPr/>
      <dgm:t>
        <a:bodyPr/>
        <a:lstStyle/>
        <a:p>
          <a:endParaRPr lang="es-EC" b="1"/>
        </a:p>
      </dgm:t>
    </dgm:pt>
    <dgm:pt modelId="{FF15D76A-1094-477C-A2BC-D226089CB925}">
      <dgm:prSet phldrT="[Texto]"/>
      <dgm:spPr/>
      <dgm:t>
        <a:bodyPr/>
        <a:lstStyle/>
        <a:p>
          <a:r>
            <a:rPr lang="en-US" b="1" dirty="0" err="1"/>
            <a:t>Aplicación</a:t>
          </a:r>
          <a:endParaRPr lang="es-EC" b="1" dirty="0"/>
        </a:p>
      </dgm:t>
    </dgm:pt>
    <dgm:pt modelId="{055619FF-BC21-4F2B-8B0A-2E05D6D5530C}" type="parTrans" cxnId="{F5652637-90F7-4B9C-9993-0EF8D59309C8}">
      <dgm:prSet/>
      <dgm:spPr/>
      <dgm:t>
        <a:bodyPr/>
        <a:lstStyle/>
        <a:p>
          <a:endParaRPr lang="es-EC" b="1"/>
        </a:p>
      </dgm:t>
    </dgm:pt>
    <dgm:pt modelId="{7E639B2F-9CCD-448E-9E4C-B67E9B274AD8}" type="sibTrans" cxnId="{F5652637-90F7-4B9C-9993-0EF8D59309C8}">
      <dgm:prSet/>
      <dgm:spPr/>
      <dgm:t>
        <a:bodyPr/>
        <a:lstStyle/>
        <a:p>
          <a:endParaRPr lang="es-EC" b="1"/>
        </a:p>
      </dgm:t>
    </dgm:pt>
    <dgm:pt modelId="{3C4A2C03-A2B1-4711-99D6-5EDDBF1EC5EA}" type="pres">
      <dgm:prSet presAssocID="{4050F0B0-8908-4867-8759-9EB2EA6C7BEA}" presName="compositeShape" presStyleCnt="0">
        <dgm:presLayoutVars>
          <dgm:chMax val="2"/>
          <dgm:dir/>
          <dgm:resizeHandles val="exact"/>
        </dgm:presLayoutVars>
      </dgm:prSet>
      <dgm:spPr/>
    </dgm:pt>
    <dgm:pt modelId="{2AB3086E-2F58-492F-9785-D8BEA588E1A6}" type="pres">
      <dgm:prSet presAssocID="{E2CB8E83-72A9-4890-9E2C-AD06BF5C702F}" presName="upArrow" presStyleLbl="node1" presStyleIdx="0" presStyleCnt="2"/>
      <dgm:spPr/>
    </dgm:pt>
    <dgm:pt modelId="{CB1E11C1-2C5E-4C05-9EBD-FBBF7F7026AF}" type="pres">
      <dgm:prSet presAssocID="{E2CB8E83-72A9-4890-9E2C-AD06BF5C702F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023D9BF4-BF8A-456F-8F97-898D7619A8C9}" type="pres">
      <dgm:prSet presAssocID="{FF15D76A-1094-477C-A2BC-D226089CB925}" presName="downArrow" presStyleLbl="node1" presStyleIdx="1" presStyleCnt="2"/>
      <dgm:spPr/>
    </dgm:pt>
    <dgm:pt modelId="{69AB0259-9D00-4196-A2D8-68CAA4DBDDB9}" type="pres">
      <dgm:prSet presAssocID="{FF15D76A-1094-477C-A2BC-D226089CB925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F5652637-90F7-4B9C-9993-0EF8D59309C8}" srcId="{4050F0B0-8908-4867-8759-9EB2EA6C7BEA}" destId="{FF15D76A-1094-477C-A2BC-D226089CB925}" srcOrd="1" destOrd="0" parTransId="{055619FF-BC21-4F2B-8B0A-2E05D6D5530C}" sibTransId="{7E639B2F-9CCD-448E-9E4C-B67E9B274AD8}"/>
    <dgm:cxn modelId="{A58E365C-D623-42BC-A76F-5C8F58FFD735}" type="presOf" srcId="{FF15D76A-1094-477C-A2BC-D226089CB925}" destId="{69AB0259-9D00-4196-A2D8-68CAA4DBDDB9}" srcOrd="0" destOrd="0" presId="urn:microsoft.com/office/officeart/2005/8/layout/arrow4"/>
    <dgm:cxn modelId="{7D424262-61A4-437D-961F-475D4FFC3FBE}" srcId="{4050F0B0-8908-4867-8759-9EB2EA6C7BEA}" destId="{E2CB8E83-72A9-4890-9E2C-AD06BF5C702F}" srcOrd="0" destOrd="0" parTransId="{E2851467-485F-4601-8150-C798E4B29B6E}" sibTransId="{943F0957-2307-4869-B26D-E05770A063E9}"/>
    <dgm:cxn modelId="{58B8F990-F5E3-4D01-92A5-EFA35C838D3D}" type="presOf" srcId="{4050F0B0-8908-4867-8759-9EB2EA6C7BEA}" destId="{3C4A2C03-A2B1-4711-99D6-5EDDBF1EC5EA}" srcOrd="0" destOrd="0" presId="urn:microsoft.com/office/officeart/2005/8/layout/arrow4"/>
    <dgm:cxn modelId="{F89AC39A-1569-4708-A643-518846DCA182}" type="presOf" srcId="{E2CB8E83-72A9-4890-9E2C-AD06BF5C702F}" destId="{CB1E11C1-2C5E-4C05-9EBD-FBBF7F7026AF}" srcOrd="0" destOrd="0" presId="urn:microsoft.com/office/officeart/2005/8/layout/arrow4"/>
    <dgm:cxn modelId="{BD9126BA-34B8-48FD-AF69-AA0C315D8E8D}" type="presParOf" srcId="{3C4A2C03-A2B1-4711-99D6-5EDDBF1EC5EA}" destId="{2AB3086E-2F58-492F-9785-D8BEA588E1A6}" srcOrd="0" destOrd="0" presId="urn:microsoft.com/office/officeart/2005/8/layout/arrow4"/>
    <dgm:cxn modelId="{2F369DB5-AC23-4A64-90D5-E6E0BEDD0C72}" type="presParOf" srcId="{3C4A2C03-A2B1-4711-99D6-5EDDBF1EC5EA}" destId="{CB1E11C1-2C5E-4C05-9EBD-FBBF7F7026AF}" srcOrd="1" destOrd="0" presId="urn:microsoft.com/office/officeart/2005/8/layout/arrow4"/>
    <dgm:cxn modelId="{E725FF2F-60B0-418D-9EF6-287496F5FB07}" type="presParOf" srcId="{3C4A2C03-A2B1-4711-99D6-5EDDBF1EC5EA}" destId="{023D9BF4-BF8A-456F-8F97-898D7619A8C9}" srcOrd="2" destOrd="0" presId="urn:microsoft.com/office/officeart/2005/8/layout/arrow4"/>
    <dgm:cxn modelId="{C476FE30-B927-4027-91AA-76F033B83E77}" type="presParOf" srcId="{3C4A2C03-A2B1-4711-99D6-5EDDBF1EC5EA}" destId="{69AB0259-9D00-4196-A2D8-68CAA4DBDDB9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BE8713F-7F85-4612-8C5E-D7C7E60F727A}" type="doc">
      <dgm:prSet loTypeId="urn:microsoft.com/office/officeart/2005/8/layout/list1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05B01BA5-5ACA-4D0D-BFB8-32B20FF35A8A}">
      <dgm:prSet phldrT="[Texto]" custT="1"/>
      <dgm:spPr/>
      <dgm:t>
        <a:bodyPr/>
        <a:lstStyle/>
        <a:p>
          <a:r>
            <a:rPr lang="es-ES" sz="2400" b="1" dirty="0"/>
            <a:t>¿Por qué es una falacia?</a:t>
          </a:r>
          <a:endParaRPr lang="es-EC" sz="2400" b="1" dirty="0"/>
        </a:p>
      </dgm:t>
    </dgm:pt>
    <dgm:pt modelId="{A54F09AC-5D75-4D66-89C5-7D3FC8276AAB}" type="parTrans" cxnId="{72DCFAA5-9234-46E6-9B4F-C7183BB58214}">
      <dgm:prSet/>
      <dgm:spPr/>
      <dgm:t>
        <a:bodyPr/>
        <a:lstStyle/>
        <a:p>
          <a:endParaRPr lang="es-EC"/>
        </a:p>
      </dgm:t>
    </dgm:pt>
    <dgm:pt modelId="{041D551B-564F-48AE-8E81-9F3CED73458B}" type="sibTrans" cxnId="{72DCFAA5-9234-46E6-9B4F-C7183BB58214}">
      <dgm:prSet/>
      <dgm:spPr/>
      <dgm:t>
        <a:bodyPr/>
        <a:lstStyle/>
        <a:p>
          <a:endParaRPr lang="es-EC"/>
        </a:p>
      </dgm:t>
    </dgm:pt>
    <dgm:pt modelId="{C335FAB7-7B0C-46D4-837D-13020FA85520}">
      <dgm:prSet phldrT="[Texto]" custT="1"/>
      <dgm:spPr/>
      <dgm:t>
        <a:bodyPr/>
        <a:lstStyle/>
        <a:p>
          <a:r>
            <a:rPr lang="es-ES" sz="2400" b="1" dirty="0"/>
            <a:t>Consecuencias prácticas si se cree verdadera</a:t>
          </a:r>
          <a:endParaRPr lang="es-EC" sz="2400" b="1" dirty="0"/>
        </a:p>
      </dgm:t>
    </dgm:pt>
    <dgm:pt modelId="{DBBD9E25-94D2-4DB1-8ED2-BF8B5D4DFE59}" type="parTrans" cxnId="{0A4AA3BC-8C7A-4493-83F4-9080A4C1F4C6}">
      <dgm:prSet/>
      <dgm:spPr/>
      <dgm:t>
        <a:bodyPr/>
        <a:lstStyle/>
        <a:p>
          <a:endParaRPr lang="es-EC"/>
        </a:p>
      </dgm:t>
    </dgm:pt>
    <dgm:pt modelId="{04951ED8-01A4-40B9-BA02-F26C0CEF25F3}" type="sibTrans" cxnId="{0A4AA3BC-8C7A-4493-83F4-9080A4C1F4C6}">
      <dgm:prSet/>
      <dgm:spPr/>
      <dgm:t>
        <a:bodyPr/>
        <a:lstStyle/>
        <a:p>
          <a:endParaRPr lang="es-EC"/>
        </a:p>
      </dgm:t>
    </dgm:pt>
    <dgm:pt modelId="{7F333D04-9DA6-4A75-BD91-3E6A6A4A1645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Los nodos se mueven (dispositivos móviles), se agregan o eliminan (escalado automático), y las rutas de red cambian constantemente (balanceo de carga, fallos).</a:t>
          </a:r>
          <a:endParaRPr lang="es-EC" dirty="0"/>
        </a:p>
      </dgm:t>
    </dgm:pt>
    <dgm:pt modelId="{D15FCF0E-8241-4ACE-8728-CBF1F3327021}" type="parTrans" cxnId="{CC6B1089-FB9A-409B-B8D4-2D5600332808}">
      <dgm:prSet/>
      <dgm:spPr/>
      <dgm:t>
        <a:bodyPr/>
        <a:lstStyle/>
        <a:p>
          <a:endParaRPr lang="es-EC"/>
        </a:p>
      </dgm:t>
    </dgm:pt>
    <dgm:pt modelId="{AA64089C-FE2F-4C47-8502-F28514DBBE91}" type="sibTrans" cxnId="{CC6B1089-FB9A-409B-B8D4-2D5600332808}">
      <dgm:prSet/>
      <dgm:spPr/>
      <dgm:t>
        <a:bodyPr/>
        <a:lstStyle/>
        <a:p>
          <a:endParaRPr lang="es-EC"/>
        </a:p>
      </dgm:t>
    </dgm:pt>
    <dgm:pt modelId="{F8119ED2-2E0E-46D6-8305-69244DDA62C6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C" b="0" i="0" u="none" dirty="0"/>
            <a:t>Aplicaciones que almacenan direcciones IP fijas o asumen rutas estáticas fallan al migrar a la nube, usar contenedores o implementar </a:t>
          </a:r>
          <a:r>
            <a:rPr lang="es-EC" b="0" i="0" u="none" dirty="0" err="1"/>
            <a:t>edge</a:t>
          </a:r>
          <a:r>
            <a:rPr lang="es-EC" b="0" i="0" u="none" dirty="0"/>
            <a:t> </a:t>
          </a:r>
          <a:r>
            <a:rPr lang="es-EC" b="0" i="0" u="none" dirty="0" err="1"/>
            <a:t>computing</a:t>
          </a:r>
          <a:r>
            <a:rPr lang="es-EC" b="0" i="0" u="none" dirty="0"/>
            <a:t>.</a:t>
          </a:r>
          <a:endParaRPr lang="es-EC" dirty="0"/>
        </a:p>
      </dgm:t>
    </dgm:pt>
    <dgm:pt modelId="{4A6C20AF-5FA6-4F90-94ED-B0F48D4E432E}" type="parTrans" cxnId="{3149A401-DBA6-4EC5-A1A2-CFECE3A39F73}">
      <dgm:prSet/>
      <dgm:spPr/>
      <dgm:t>
        <a:bodyPr/>
        <a:lstStyle/>
        <a:p>
          <a:endParaRPr lang="es-EC"/>
        </a:p>
      </dgm:t>
    </dgm:pt>
    <dgm:pt modelId="{C5E02D45-3318-4B65-8190-10FE1FE644CC}" type="sibTrans" cxnId="{3149A401-DBA6-4EC5-A1A2-CFECE3A39F73}">
      <dgm:prSet/>
      <dgm:spPr/>
      <dgm:t>
        <a:bodyPr/>
        <a:lstStyle/>
        <a:p>
          <a:endParaRPr lang="es-EC"/>
        </a:p>
      </dgm:t>
    </dgm:pt>
    <dgm:pt modelId="{E1CF5D08-4A77-4503-A9FA-8F2E92CC3D6C}" type="pres">
      <dgm:prSet presAssocID="{ABE8713F-7F85-4612-8C5E-D7C7E60F727A}" presName="linear" presStyleCnt="0">
        <dgm:presLayoutVars>
          <dgm:dir/>
          <dgm:animLvl val="lvl"/>
          <dgm:resizeHandles val="exact"/>
        </dgm:presLayoutVars>
      </dgm:prSet>
      <dgm:spPr/>
    </dgm:pt>
    <dgm:pt modelId="{054E48FC-0FBE-44D8-96BF-D8B276E0F4A9}" type="pres">
      <dgm:prSet presAssocID="{05B01BA5-5ACA-4D0D-BFB8-32B20FF35A8A}" presName="parentLin" presStyleCnt="0"/>
      <dgm:spPr/>
    </dgm:pt>
    <dgm:pt modelId="{FCBFE723-68F4-4DB6-BEF0-CEFE54AF2069}" type="pres">
      <dgm:prSet presAssocID="{05B01BA5-5ACA-4D0D-BFB8-32B20FF35A8A}" presName="parentLeftMargin" presStyleLbl="node1" presStyleIdx="0" presStyleCnt="2"/>
      <dgm:spPr/>
    </dgm:pt>
    <dgm:pt modelId="{C6983416-C0A1-48C9-A7B5-4360040839EF}" type="pres">
      <dgm:prSet presAssocID="{05B01BA5-5ACA-4D0D-BFB8-32B20FF35A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3ECD98-07DA-406C-B37A-A553360E5332}" type="pres">
      <dgm:prSet presAssocID="{05B01BA5-5ACA-4D0D-BFB8-32B20FF35A8A}" presName="negativeSpace" presStyleCnt="0"/>
      <dgm:spPr/>
    </dgm:pt>
    <dgm:pt modelId="{3DEF1E77-451E-4841-996C-4D070D499422}" type="pres">
      <dgm:prSet presAssocID="{05B01BA5-5ACA-4D0D-BFB8-32B20FF35A8A}" presName="childText" presStyleLbl="conFgAcc1" presStyleIdx="0" presStyleCnt="2">
        <dgm:presLayoutVars>
          <dgm:bulletEnabled val="1"/>
        </dgm:presLayoutVars>
      </dgm:prSet>
      <dgm:spPr/>
    </dgm:pt>
    <dgm:pt modelId="{A25BCAF3-3932-4E1F-9ED6-6D02ACC519B0}" type="pres">
      <dgm:prSet presAssocID="{041D551B-564F-48AE-8E81-9F3CED73458B}" presName="spaceBetweenRectangles" presStyleCnt="0"/>
      <dgm:spPr/>
    </dgm:pt>
    <dgm:pt modelId="{1F0B5092-574B-41EB-ADD3-DF5D04BA1BE1}" type="pres">
      <dgm:prSet presAssocID="{C335FAB7-7B0C-46D4-837D-13020FA85520}" presName="parentLin" presStyleCnt="0"/>
      <dgm:spPr/>
    </dgm:pt>
    <dgm:pt modelId="{63E4ACBC-83D5-488D-901C-4BAF4E4B59C6}" type="pres">
      <dgm:prSet presAssocID="{C335FAB7-7B0C-46D4-837D-13020FA85520}" presName="parentLeftMargin" presStyleLbl="node1" presStyleIdx="0" presStyleCnt="2"/>
      <dgm:spPr/>
    </dgm:pt>
    <dgm:pt modelId="{9F49D96F-D6D6-462F-AC60-4797B877977D}" type="pres">
      <dgm:prSet presAssocID="{C335FAB7-7B0C-46D4-837D-13020FA855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1CCC4-3343-4631-BD9B-228A7297F2CA}" type="pres">
      <dgm:prSet presAssocID="{C335FAB7-7B0C-46D4-837D-13020FA85520}" presName="negativeSpace" presStyleCnt="0"/>
      <dgm:spPr/>
    </dgm:pt>
    <dgm:pt modelId="{93B239FF-1B69-4AA1-9EEE-D74E1B092D0F}" type="pres">
      <dgm:prSet presAssocID="{C335FAB7-7B0C-46D4-837D-13020FA855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49A401-DBA6-4EC5-A1A2-CFECE3A39F73}" srcId="{C335FAB7-7B0C-46D4-837D-13020FA85520}" destId="{F8119ED2-2E0E-46D6-8305-69244DDA62C6}" srcOrd="0" destOrd="0" parTransId="{4A6C20AF-5FA6-4F90-94ED-B0F48D4E432E}" sibTransId="{C5E02D45-3318-4B65-8190-10FE1FE644CC}"/>
    <dgm:cxn modelId="{D387F507-D590-46EA-99B1-B9745C249246}" type="presOf" srcId="{F8119ED2-2E0E-46D6-8305-69244DDA62C6}" destId="{93B239FF-1B69-4AA1-9EEE-D74E1B092D0F}" srcOrd="0" destOrd="0" presId="urn:microsoft.com/office/officeart/2005/8/layout/list1"/>
    <dgm:cxn modelId="{CC6B1089-FB9A-409B-B8D4-2D5600332808}" srcId="{05B01BA5-5ACA-4D0D-BFB8-32B20FF35A8A}" destId="{7F333D04-9DA6-4A75-BD91-3E6A6A4A1645}" srcOrd="0" destOrd="0" parTransId="{D15FCF0E-8241-4ACE-8728-CBF1F3327021}" sibTransId="{AA64089C-FE2F-4C47-8502-F28514DBBE91}"/>
    <dgm:cxn modelId="{FD2D1596-554B-45DB-854E-9FEFA76997E3}" type="presOf" srcId="{C335FAB7-7B0C-46D4-837D-13020FA85520}" destId="{63E4ACBC-83D5-488D-901C-4BAF4E4B59C6}" srcOrd="0" destOrd="0" presId="urn:microsoft.com/office/officeart/2005/8/layout/list1"/>
    <dgm:cxn modelId="{72DCFAA5-9234-46E6-9B4F-C7183BB58214}" srcId="{ABE8713F-7F85-4612-8C5E-D7C7E60F727A}" destId="{05B01BA5-5ACA-4D0D-BFB8-32B20FF35A8A}" srcOrd="0" destOrd="0" parTransId="{A54F09AC-5D75-4D66-89C5-7D3FC8276AAB}" sibTransId="{041D551B-564F-48AE-8E81-9F3CED73458B}"/>
    <dgm:cxn modelId="{0A4AA3BC-8C7A-4493-83F4-9080A4C1F4C6}" srcId="{ABE8713F-7F85-4612-8C5E-D7C7E60F727A}" destId="{C335FAB7-7B0C-46D4-837D-13020FA85520}" srcOrd="1" destOrd="0" parTransId="{DBBD9E25-94D2-4DB1-8ED2-BF8B5D4DFE59}" sibTransId="{04951ED8-01A4-40B9-BA02-F26C0CEF25F3}"/>
    <dgm:cxn modelId="{710246C3-6F03-414E-A421-4420D0DA4D87}" type="presOf" srcId="{C335FAB7-7B0C-46D4-837D-13020FA85520}" destId="{9F49D96F-D6D6-462F-AC60-4797B877977D}" srcOrd="1" destOrd="0" presId="urn:microsoft.com/office/officeart/2005/8/layout/list1"/>
    <dgm:cxn modelId="{2A4A4DD0-EB8C-48A1-B83B-C0541769F921}" type="presOf" srcId="{05B01BA5-5ACA-4D0D-BFB8-32B20FF35A8A}" destId="{FCBFE723-68F4-4DB6-BEF0-CEFE54AF2069}" srcOrd="0" destOrd="0" presId="urn:microsoft.com/office/officeart/2005/8/layout/list1"/>
    <dgm:cxn modelId="{8520EDD7-9C8A-413B-B472-7228D83827A0}" type="presOf" srcId="{ABE8713F-7F85-4612-8C5E-D7C7E60F727A}" destId="{E1CF5D08-4A77-4503-A9FA-8F2E92CC3D6C}" srcOrd="0" destOrd="0" presId="urn:microsoft.com/office/officeart/2005/8/layout/list1"/>
    <dgm:cxn modelId="{901D52D9-7B27-43BC-B061-62784F08EC08}" type="presOf" srcId="{7F333D04-9DA6-4A75-BD91-3E6A6A4A1645}" destId="{3DEF1E77-451E-4841-996C-4D070D499422}" srcOrd="0" destOrd="0" presId="urn:microsoft.com/office/officeart/2005/8/layout/list1"/>
    <dgm:cxn modelId="{08190AE1-4297-4888-8275-3E05C799A780}" type="presOf" srcId="{05B01BA5-5ACA-4D0D-BFB8-32B20FF35A8A}" destId="{C6983416-C0A1-48C9-A7B5-4360040839EF}" srcOrd="1" destOrd="0" presId="urn:microsoft.com/office/officeart/2005/8/layout/list1"/>
    <dgm:cxn modelId="{4175E35C-4ACD-4EC2-A3E2-CD2E9C7FA749}" type="presParOf" srcId="{E1CF5D08-4A77-4503-A9FA-8F2E92CC3D6C}" destId="{054E48FC-0FBE-44D8-96BF-D8B276E0F4A9}" srcOrd="0" destOrd="0" presId="urn:microsoft.com/office/officeart/2005/8/layout/list1"/>
    <dgm:cxn modelId="{4626B149-B880-492C-AAA7-6FE7C24380A5}" type="presParOf" srcId="{054E48FC-0FBE-44D8-96BF-D8B276E0F4A9}" destId="{FCBFE723-68F4-4DB6-BEF0-CEFE54AF2069}" srcOrd="0" destOrd="0" presId="urn:microsoft.com/office/officeart/2005/8/layout/list1"/>
    <dgm:cxn modelId="{04C1553E-BCA8-494B-9498-8E98914C3E6E}" type="presParOf" srcId="{054E48FC-0FBE-44D8-96BF-D8B276E0F4A9}" destId="{C6983416-C0A1-48C9-A7B5-4360040839EF}" srcOrd="1" destOrd="0" presId="urn:microsoft.com/office/officeart/2005/8/layout/list1"/>
    <dgm:cxn modelId="{14A44A67-DF46-4871-ACC3-B6E6598D65C3}" type="presParOf" srcId="{E1CF5D08-4A77-4503-A9FA-8F2E92CC3D6C}" destId="{A63ECD98-07DA-406C-B37A-A553360E5332}" srcOrd="1" destOrd="0" presId="urn:microsoft.com/office/officeart/2005/8/layout/list1"/>
    <dgm:cxn modelId="{AB49B008-11E5-4D70-A0B6-2E0123251CDB}" type="presParOf" srcId="{E1CF5D08-4A77-4503-A9FA-8F2E92CC3D6C}" destId="{3DEF1E77-451E-4841-996C-4D070D499422}" srcOrd="2" destOrd="0" presId="urn:microsoft.com/office/officeart/2005/8/layout/list1"/>
    <dgm:cxn modelId="{F5ACC8FE-CD4B-4B3A-888B-A6DF44C0EB8F}" type="presParOf" srcId="{E1CF5D08-4A77-4503-A9FA-8F2E92CC3D6C}" destId="{A25BCAF3-3932-4E1F-9ED6-6D02ACC519B0}" srcOrd="3" destOrd="0" presId="urn:microsoft.com/office/officeart/2005/8/layout/list1"/>
    <dgm:cxn modelId="{44CA37C0-3687-413E-BD2E-FD0E573136CB}" type="presParOf" srcId="{E1CF5D08-4A77-4503-A9FA-8F2E92CC3D6C}" destId="{1F0B5092-574B-41EB-ADD3-DF5D04BA1BE1}" srcOrd="4" destOrd="0" presId="urn:microsoft.com/office/officeart/2005/8/layout/list1"/>
    <dgm:cxn modelId="{2406DDCB-BD04-4AD9-BB0D-F15BE013A807}" type="presParOf" srcId="{1F0B5092-574B-41EB-ADD3-DF5D04BA1BE1}" destId="{63E4ACBC-83D5-488D-901C-4BAF4E4B59C6}" srcOrd="0" destOrd="0" presId="urn:microsoft.com/office/officeart/2005/8/layout/list1"/>
    <dgm:cxn modelId="{94241307-89F5-4AC2-BD14-2FD320EC75FD}" type="presParOf" srcId="{1F0B5092-574B-41EB-ADD3-DF5D04BA1BE1}" destId="{9F49D96F-D6D6-462F-AC60-4797B877977D}" srcOrd="1" destOrd="0" presId="urn:microsoft.com/office/officeart/2005/8/layout/list1"/>
    <dgm:cxn modelId="{3F8EE5A5-2C5C-4CDD-8624-AD801B9382CC}" type="presParOf" srcId="{E1CF5D08-4A77-4503-A9FA-8F2E92CC3D6C}" destId="{4581CCC4-3343-4631-BD9B-228A7297F2CA}" srcOrd="5" destOrd="0" presId="urn:microsoft.com/office/officeart/2005/8/layout/list1"/>
    <dgm:cxn modelId="{D9A0F380-98C8-483C-9732-C92EF621E971}" type="presParOf" srcId="{E1CF5D08-4A77-4503-A9FA-8F2E92CC3D6C}" destId="{93B239FF-1B69-4AA1-9EEE-D74E1B092D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E8713F-7F85-4612-8C5E-D7C7E60F727A}" type="doc">
      <dgm:prSet loTypeId="urn:microsoft.com/office/officeart/2005/8/layout/list1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05B01BA5-5ACA-4D0D-BFB8-32B20FF35A8A}">
      <dgm:prSet phldrT="[Texto]" custT="1"/>
      <dgm:spPr/>
      <dgm:t>
        <a:bodyPr/>
        <a:lstStyle/>
        <a:p>
          <a:r>
            <a:rPr lang="es-ES" sz="2400" b="1" dirty="0"/>
            <a:t>¿Por qué es una falacia?</a:t>
          </a:r>
          <a:endParaRPr lang="es-EC" sz="2400" b="1" dirty="0"/>
        </a:p>
      </dgm:t>
    </dgm:pt>
    <dgm:pt modelId="{A54F09AC-5D75-4D66-89C5-7D3FC8276AAB}" type="parTrans" cxnId="{72DCFAA5-9234-46E6-9B4F-C7183BB58214}">
      <dgm:prSet/>
      <dgm:spPr/>
      <dgm:t>
        <a:bodyPr/>
        <a:lstStyle/>
        <a:p>
          <a:endParaRPr lang="es-EC"/>
        </a:p>
      </dgm:t>
    </dgm:pt>
    <dgm:pt modelId="{041D551B-564F-48AE-8E81-9F3CED73458B}" type="sibTrans" cxnId="{72DCFAA5-9234-46E6-9B4F-C7183BB58214}">
      <dgm:prSet/>
      <dgm:spPr/>
      <dgm:t>
        <a:bodyPr/>
        <a:lstStyle/>
        <a:p>
          <a:endParaRPr lang="es-EC"/>
        </a:p>
      </dgm:t>
    </dgm:pt>
    <dgm:pt modelId="{C335FAB7-7B0C-46D4-837D-13020FA85520}">
      <dgm:prSet phldrT="[Texto]" custT="1"/>
      <dgm:spPr/>
      <dgm:t>
        <a:bodyPr/>
        <a:lstStyle/>
        <a:p>
          <a:r>
            <a:rPr lang="es-ES" sz="2400" b="1" dirty="0"/>
            <a:t>Consecuencias prácticas si se cree verdadera</a:t>
          </a:r>
          <a:endParaRPr lang="es-EC" sz="2400" b="1" dirty="0"/>
        </a:p>
      </dgm:t>
    </dgm:pt>
    <dgm:pt modelId="{DBBD9E25-94D2-4DB1-8ED2-BF8B5D4DFE59}" type="parTrans" cxnId="{0A4AA3BC-8C7A-4493-83F4-9080A4C1F4C6}">
      <dgm:prSet/>
      <dgm:spPr/>
      <dgm:t>
        <a:bodyPr/>
        <a:lstStyle/>
        <a:p>
          <a:endParaRPr lang="es-EC"/>
        </a:p>
      </dgm:t>
    </dgm:pt>
    <dgm:pt modelId="{04951ED8-01A4-40B9-BA02-F26C0CEF25F3}" type="sibTrans" cxnId="{0A4AA3BC-8C7A-4493-83F4-9080A4C1F4C6}">
      <dgm:prSet/>
      <dgm:spPr/>
      <dgm:t>
        <a:bodyPr/>
        <a:lstStyle/>
        <a:p>
          <a:endParaRPr lang="es-EC"/>
        </a:p>
      </dgm:t>
    </dgm:pt>
    <dgm:pt modelId="{7F333D04-9DA6-4A75-BD91-3E6A6A4A1645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En entornos modernos (nube híbrida, </a:t>
          </a:r>
          <a:r>
            <a:rPr lang="es-ES" b="0" i="0" u="none" dirty="0" err="1"/>
            <a:t>multi-nube</a:t>
          </a:r>
          <a:r>
            <a:rPr lang="es-ES" b="0" i="0" u="none" dirty="0"/>
            <a:t>, </a:t>
          </a:r>
          <a:r>
            <a:rPr lang="es-ES" b="0" i="0" u="none" dirty="0" err="1"/>
            <a:t>IoT</a:t>
          </a:r>
          <a:r>
            <a:rPr lang="es-ES" b="0" i="0" u="none" dirty="0"/>
            <a:t>), múltiples equipos, proveedores y organizaciones gestionan partes de la infraestructura.</a:t>
          </a:r>
          <a:endParaRPr lang="es-EC" dirty="0"/>
        </a:p>
      </dgm:t>
    </dgm:pt>
    <dgm:pt modelId="{D15FCF0E-8241-4ACE-8728-CBF1F3327021}" type="parTrans" cxnId="{CC6B1089-FB9A-409B-B8D4-2D5600332808}">
      <dgm:prSet/>
      <dgm:spPr/>
      <dgm:t>
        <a:bodyPr/>
        <a:lstStyle/>
        <a:p>
          <a:endParaRPr lang="es-EC"/>
        </a:p>
      </dgm:t>
    </dgm:pt>
    <dgm:pt modelId="{AA64089C-FE2F-4C47-8502-F28514DBBE91}" type="sibTrans" cxnId="{CC6B1089-FB9A-409B-B8D4-2D5600332808}">
      <dgm:prSet/>
      <dgm:spPr/>
      <dgm:t>
        <a:bodyPr/>
        <a:lstStyle/>
        <a:p>
          <a:endParaRPr lang="es-EC"/>
        </a:p>
      </dgm:t>
    </dgm:pt>
    <dgm:pt modelId="{F8119ED2-2E0E-46D6-8305-69244DDA62C6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Falta de coordinación en políticas de seguridad, monitoreo o configuración lleva a brechas operativas, conflictos de IP o problemas de cumplimiento normativo.</a:t>
          </a:r>
          <a:endParaRPr lang="es-EC" dirty="0"/>
        </a:p>
      </dgm:t>
    </dgm:pt>
    <dgm:pt modelId="{4A6C20AF-5FA6-4F90-94ED-B0F48D4E432E}" type="parTrans" cxnId="{3149A401-DBA6-4EC5-A1A2-CFECE3A39F73}">
      <dgm:prSet/>
      <dgm:spPr/>
      <dgm:t>
        <a:bodyPr/>
        <a:lstStyle/>
        <a:p>
          <a:endParaRPr lang="es-EC"/>
        </a:p>
      </dgm:t>
    </dgm:pt>
    <dgm:pt modelId="{C5E02D45-3318-4B65-8190-10FE1FE644CC}" type="sibTrans" cxnId="{3149A401-DBA6-4EC5-A1A2-CFECE3A39F73}">
      <dgm:prSet/>
      <dgm:spPr/>
      <dgm:t>
        <a:bodyPr/>
        <a:lstStyle/>
        <a:p>
          <a:endParaRPr lang="es-EC"/>
        </a:p>
      </dgm:t>
    </dgm:pt>
    <dgm:pt modelId="{E1CF5D08-4A77-4503-A9FA-8F2E92CC3D6C}" type="pres">
      <dgm:prSet presAssocID="{ABE8713F-7F85-4612-8C5E-D7C7E60F727A}" presName="linear" presStyleCnt="0">
        <dgm:presLayoutVars>
          <dgm:dir/>
          <dgm:animLvl val="lvl"/>
          <dgm:resizeHandles val="exact"/>
        </dgm:presLayoutVars>
      </dgm:prSet>
      <dgm:spPr/>
    </dgm:pt>
    <dgm:pt modelId="{054E48FC-0FBE-44D8-96BF-D8B276E0F4A9}" type="pres">
      <dgm:prSet presAssocID="{05B01BA5-5ACA-4D0D-BFB8-32B20FF35A8A}" presName="parentLin" presStyleCnt="0"/>
      <dgm:spPr/>
    </dgm:pt>
    <dgm:pt modelId="{FCBFE723-68F4-4DB6-BEF0-CEFE54AF2069}" type="pres">
      <dgm:prSet presAssocID="{05B01BA5-5ACA-4D0D-BFB8-32B20FF35A8A}" presName="parentLeftMargin" presStyleLbl="node1" presStyleIdx="0" presStyleCnt="2"/>
      <dgm:spPr/>
    </dgm:pt>
    <dgm:pt modelId="{C6983416-C0A1-48C9-A7B5-4360040839EF}" type="pres">
      <dgm:prSet presAssocID="{05B01BA5-5ACA-4D0D-BFB8-32B20FF35A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3ECD98-07DA-406C-B37A-A553360E5332}" type="pres">
      <dgm:prSet presAssocID="{05B01BA5-5ACA-4D0D-BFB8-32B20FF35A8A}" presName="negativeSpace" presStyleCnt="0"/>
      <dgm:spPr/>
    </dgm:pt>
    <dgm:pt modelId="{3DEF1E77-451E-4841-996C-4D070D499422}" type="pres">
      <dgm:prSet presAssocID="{05B01BA5-5ACA-4D0D-BFB8-32B20FF35A8A}" presName="childText" presStyleLbl="conFgAcc1" presStyleIdx="0" presStyleCnt="2">
        <dgm:presLayoutVars>
          <dgm:bulletEnabled val="1"/>
        </dgm:presLayoutVars>
      </dgm:prSet>
      <dgm:spPr/>
    </dgm:pt>
    <dgm:pt modelId="{A25BCAF3-3932-4E1F-9ED6-6D02ACC519B0}" type="pres">
      <dgm:prSet presAssocID="{041D551B-564F-48AE-8E81-9F3CED73458B}" presName="spaceBetweenRectangles" presStyleCnt="0"/>
      <dgm:spPr/>
    </dgm:pt>
    <dgm:pt modelId="{1F0B5092-574B-41EB-ADD3-DF5D04BA1BE1}" type="pres">
      <dgm:prSet presAssocID="{C335FAB7-7B0C-46D4-837D-13020FA85520}" presName="parentLin" presStyleCnt="0"/>
      <dgm:spPr/>
    </dgm:pt>
    <dgm:pt modelId="{63E4ACBC-83D5-488D-901C-4BAF4E4B59C6}" type="pres">
      <dgm:prSet presAssocID="{C335FAB7-7B0C-46D4-837D-13020FA85520}" presName="parentLeftMargin" presStyleLbl="node1" presStyleIdx="0" presStyleCnt="2"/>
      <dgm:spPr/>
    </dgm:pt>
    <dgm:pt modelId="{9F49D96F-D6D6-462F-AC60-4797B877977D}" type="pres">
      <dgm:prSet presAssocID="{C335FAB7-7B0C-46D4-837D-13020FA855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1CCC4-3343-4631-BD9B-228A7297F2CA}" type="pres">
      <dgm:prSet presAssocID="{C335FAB7-7B0C-46D4-837D-13020FA85520}" presName="negativeSpace" presStyleCnt="0"/>
      <dgm:spPr/>
    </dgm:pt>
    <dgm:pt modelId="{93B239FF-1B69-4AA1-9EEE-D74E1B092D0F}" type="pres">
      <dgm:prSet presAssocID="{C335FAB7-7B0C-46D4-837D-13020FA855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49A401-DBA6-4EC5-A1A2-CFECE3A39F73}" srcId="{C335FAB7-7B0C-46D4-837D-13020FA85520}" destId="{F8119ED2-2E0E-46D6-8305-69244DDA62C6}" srcOrd="0" destOrd="0" parTransId="{4A6C20AF-5FA6-4F90-94ED-B0F48D4E432E}" sibTransId="{C5E02D45-3318-4B65-8190-10FE1FE644CC}"/>
    <dgm:cxn modelId="{D387F507-D590-46EA-99B1-B9745C249246}" type="presOf" srcId="{F8119ED2-2E0E-46D6-8305-69244DDA62C6}" destId="{93B239FF-1B69-4AA1-9EEE-D74E1B092D0F}" srcOrd="0" destOrd="0" presId="urn:microsoft.com/office/officeart/2005/8/layout/list1"/>
    <dgm:cxn modelId="{CC6B1089-FB9A-409B-B8D4-2D5600332808}" srcId="{05B01BA5-5ACA-4D0D-BFB8-32B20FF35A8A}" destId="{7F333D04-9DA6-4A75-BD91-3E6A6A4A1645}" srcOrd="0" destOrd="0" parTransId="{D15FCF0E-8241-4ACE-8728-CBF1F3327021}" sibTransId="{AA64089C-FE2F-4C47-8502-F28514DBBE91}"/>
    <dgm:cxn modelId="{FD2D1596-554B-45DB-854E-9FEFA76997E3}" type="presOf" srcId="{C335FAB7-7B0C-46D4-837D-13020FA85520}" destId="{63E4ACBC-83D5-488D-901C-4BAF4E4B59C6}" srcOrd="0" destOrd="0" presId="urn:microsoft.com/office/officeart/2005/8/layout/list1"/>
    <dgm:cxn modelId="{72DCFAA5-9234-46E6-9B4F-C7183BB58214}" srcId="{ABE8713F-7F85-4612-8C5E-D7C7E60F727A}" destId="{05B01BA5-5ACA-4D0D-BFB8-32B20FF35A8A}" srcOrd="0" destOrd="0" parTransId="{A54F09AC-5D75-4D66-89C5-7D3FC8276AAB}" sibTransId="{041D551B-564F-48AE-8E81-9F3CED73458B}"/>
    <dgm:cxn modelId="{0A4AA3BC-8C7A-4493-83F4-9080A4C1F4C6}" srcId="{ABE8713F-7F85-4612-8C5E-D7C7E60F727A}" destId="{C335FAB7-7B0C-46D4-837D-13020FA85520}" srcOrd="1" destOrd="0" parTransId="{DBBD9E25-94D2-4DB1-8ED2-BF8B5D4DFE59}" sibTransId="{04951ED8-01A4-40B9-BA02-F26C0CEF25F3}"/>
    <dgm:cxn modelId="{710246C3-6F03-414E-A421-4420D0DA4D87}" type="presOf" srcId="{C335FAB7-7B0C-46D4-837D-13020FA85520}" destId="{9F49D96F-D6D6-462F-AC60-4797B877977D}" srcOrd="1" destOrd="0" presId="urn:microsoft.com/office/officeart/2005/8/layout/list1"/>
    <dgm:cxn modelId="{2A4A4DD0-EB8C-48A1-B83B-C0541769F921}" type="presOf" srcId="{05B01BA5-5ACA-4D0D-BFB8-32B20FF35A8A}" destId="{FCBFE723-68F4-4DB6-BEF0-CEFE54AF2069}" srcOrd="0" destOrd="0" presId="urn:microsoft.com/office/officeart/2005/8/layout/list1"/>
    <dgm:cxn modelId="{8520EDD7-9C8A-413B-B472-7228D83827A0}" type="presOf" srcId="{ABE8713F-7F85-4612-8C5E-D7C7E60F727A}" destId="{E1CF5D08-4A77-4503-A9FA-8F2E92CC3D6C}" srcOrd="0" destOrd="0" presId="urn:microsoft.com/office/officeart/2005/8/layout/list1"/>
    <dgm:cxn modelId="{901D52D9-7B27-43BC-B061-62784F08EC08}" type="presOf" srcId="{7F333D04-9DA6-4A75-BD91-3E6A6A4A1645}" destId="{3DEF1E77-451E-4841-996C-4D070D499422}" srcOrd="0" destOrd="0" presId="urn:microsoft.com/office/officeart/2005/8/layout/list1"/>
    <dgm:cxn modelId="{08190AE1-4297-4888-8275-3E05C799A780}" type="presOf" srcId="{05B01BA5-5ACA-4D0D-BFB8-32B20FF35A8A}" destId="{C6983416-C0A1-48C9-A7B5-4360040839EF}" srcOrd="1" destOrd="0" presId="urn:microsoft.com/office/officeart/2005/8/layout/list1"/>
    <dgm:cxn modelId="{4175E35C-4ACD-4EC2-A3E2-CD2E9C7FA749}" type="presParOf" srcId="{E1CF5D08-4A77-4503-A9FA-8F2E92CC3D6C}" destId="{054E48FC-0FBE-44D8-96BF-D8B276E0F4A9}" srcOrd="0" destOrd="0" presId="urn:microsoft.com/office/officeart/2005/8/layout/list1"/>
    <dgm:cxn modelId="{4626B149-B880-492C-AAA7-6FE7C24380A5}" type="presParOf" srcId="{054E48FC-0FBE-44D8-96BF-D8B276E0F4A9}" destId="{FCBFE723-68F4-4DB6-BEF0-CEFE54AF2069}" srcOrd="0" destOrd="0" presId="urn:microsoft.com/office/officeart/2005/8/layout/list1"/>
    <dgm:cxn modelId="{04C1553E-BCA8-494B-9498-8E98914C3E6E}" type="presParOf" srcId="{054E48FC-0FBE-44D8-96BF-D8B276E0F4A9}" destId="{C6983416-C0A1-48C9-A7B5-4360040839EF}" srcOrd="1" destOrd="0" presId="urn:microsoft.com/office/officeart/2005/8/layout/list1"/>
    <dgm:cxn modelId="{14A44A67-DF46-4871-ACC3-B6E6598D65C3}" type="presParOf" srcId="{E1CF5D08-4A77-4503-A9FA-8F2E92CC3D6C}" destId="{A63ECD98-07DA-406C-B37A-A553360E5332}" srcOrd="1" destOrd="0" presId="urn:microsoft.com/office/officeart/2005/8/layout/list1"/>
    <dgm:cxn modelId="{AB49B008-11E5-4D70-A0B6-2E0123251CDB}" type="presParOf" srcId="{E1CF5D08-4A77-4503-A9FA-8F2E92CC3D6C}" destId="{3DEF1E77-451E-4841-996C-4D070D499422}" srcOrd="2" destOrd="0" presId="urn:microsoft.com/office/officeart/2005/8/layout/list1"/>
    <dgm:cxn modelId="{F5ACC8FE-CD4B-4B3A-888B-A6DF44C0EB8F}" type="presParOf" srcId="{E1CF5D08-4A77-4503-A9FA-8F2E92CC3D6C}" destId="{A25BCAF3-3932-4E1F-9ED6-6D02ACC519B0}" srcOrd="3" destOrd="0" presId="urn:microsoft.com/office/officeart/2005/8/layout/list1"/>
    <dgm:cxn modelId="{44CA37C0-3687-413E-BD2E-FD0E573136CB}" type="presParOf" srcId="{E1CF5D08-4A77-4503-A9FA-8F2E92CC3D6C}" destId="{1F0B5092-574B-41EB-ADD3-DF5D04BA1BE1}" srcOrd="4" destOrd="0" presId="urn:microsoft.com/office/officeart/2005/8/layout/list1"/>
    <dgm:cxn modelId="{2406DDCB-BD04-4AD9-BB0D-F15BE013A807}" type="presParOf" srcId="{1F0B5092-574B-41EB-ADD3-DF5D04BA1BE1}" destId="{63E4ACBC-83D5-488D-901C-4BAF4E4B59C6}" srcOrd="0" destOrd="0" presId="urn:microsoft.com/office/officeart/2005/8/layout/list1"/>
    <dgm:cxn modelId="{94241307-89F5-4AC2-BD14-2FD320EC75FD}" type="presParOf" srcId="{1F0B5092-574B-41EB-ADD3-DF5D04BA1BE1}" destId="{9F49D96F-D6D6-462F-AC60-4797B877977D}" srcOrd="1" destOrd="0" presId="urn:microsoft.com/office/officeart/2005/8/layout/list1"/>
    <dgm:cxn modelId="{3F8EE5A5-2C5C-4CDD-8624-AD801B9382CC}" type="presParOf" srcId="{E1CF5D08-4A77-4503-A9FA-8F2E92CC3D6C}" destId="{4581CCC4-3343-4631-BD9B-228A7297F2CA}" srcOrd="5" destOrd="0" presId="urn:microsoft.com/office/officeart/2005/8/layout/list1"/>
    <dgm:cxn modelId="{D9A0F380-98C8-483C-9732-C92EF621E971}" type="presParOf" srcId="{E1CF5D08-4A77-4503-A9FA-8F2E92CC3D6C}" destId="{93B239FF-1B69-4AA1-9EEE-D74E1B092D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BE8713F-7F85-4612-8C5E-D7C7E60F727A}" type="doc">
      <dgm:prSet loTypeId="urn:microsoft.com/office/officeart/2005/8/layout/list1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05B01BA5-5ACA-4D0D-BFB8-32B20FF35A8A}">
      <dgm:prSet phldrT="[Texto]" custT="1"/>
      <dgm:spPr/>
      <dgm:t>
        <a:bodyPr/>
        <a:lstStyle/>
        <a:p>
          <a:r>
            <a:rPr lang="es-ES" sz="2400" b="1" dirty="0"/>
            <a:t>¿Por qué es una falacia?</a:t>
          </a:r>
          <a:endParaRPr lang="es-EC" sz="2400" b="1" dirty="0"/>
        </a:p>
      </dgm:t>
    </dgm:pt>
    <dgm:pt modelId="{A54F09AC-5D75-4D66-89C5-7D3FC8276AAB}" type="parTrans" cxnId="{72DCFAA5-9234-46E6-9B4F-C7183BB58214}">
      <dgm:prSet/>
      <dgm:spPr/>
      <dgm:t>
        <a:bodyPr/>
        <a:lstStyle/>
        <a:p>
          <a:endParaRPr lang="es-EC"/>
        </a:p>
      </dgm:t>
    </dgm:pt>
    <dgm:pt modelId="{041D551B-564F-48AE-8E81-9F3CED73458B}" type="sibTrans" cxnId="{72DCFAA5-9234-46E6-9B4F-C7183BB58214}">
      <dgm:prSet/>
      <dgm:spPr/>
      <dgm:t>
        <a:bodyPr/>
        <a:lstStyle/>
        <a:p>
          <a:endParaRPr lang="es-EC"/>
        </a:p>
      </dgm:t>
    </dgm:pt>
    <dgm:pt modelId="{C335FAB7-7B0C-46D4-837D-13020FA85520}">
      <dgm:prSet phldrT="[Texto]" custT="1"/>
      <dgm:spPr/>
      <dgm:t>
        <a:bodyPr/>
        <a:lstStyle/>
        <a:p>
          <a:r>
            <a:rPr lang="es-ES" sz="2400" b="1" dirty="0"/>
            <a:t>Consecuencias prácticas si se cree verdadera</a:t>
          </a:r>
          <a:endParaRPr lang="es-EC" sz="2400" b="1" dirty="0"/>
        </a:p>
      </dgm:t>
    </dgm:pt>
    <dgm:pt modelId="{DBBD9E25-94D2-4DB1-8ED2-BF8B5D4DFE59}" type="parTrans" cxnId="{0A4AA3BC-8C7A-4493-83F4-9080A4C1F4C6}">
      <dgm:prSet/>
      <dgm:spPr/>
      <dgm:t>
        <a:bodyPr/>
        <a:lstStyle/>
        <a:p>
          <a:endParaRPr lang="es-EC"/>
        </a:p>
      </dgm:t>
    </dgm:pt>
    <dgm:pt modelId="{04951ED8-01A4-40B9-BA02-F26C0CEF25F3}" type="sibTrans" cxnId="{0A4AA3BC-8C7A-4493-83F4-9080A4C1F4C6}">
      <dgm:prSet/>
      <dgm:spPr/>
      <dgm:t>
        <a:bodyPr/>
        <a:lstStyle/>
        <a:p>
          <a:endParaRPr lang="es-EC"/>
        </a:p>
      </dgm:t>
    </dgm:pt>
    <dgm:pt modelId="{7F333D04-9DA6-4A75-BD91-3E6A6A4A1645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Cada byte transmitido tiene un costo: monetario (en la nube o móviles), energético (en dispositivos </a:t>
          </a:r>
          <a:r>
            <a:rPr lang="es-ES" b="0" i="0" u="none" dirty="0" err="1"/>
            <a:t>IoT</a:t>
          </a:r>
          <a:r>
            <a:rPr lang="es-ES" b="0" i="0" u="none" dirty="0"/>
            <a:t>) y de rendimiento (procesamiento de protocolos).</a:t>
          </a:r>
          <a:endParaRPr lang="es-EC" dirty="0"/>
        </a:p>
      </dgm:t>
    </dgm:pt>
    <dgm:pt modelId="{D15FCF0E-8241-4ACE-8728-CBF1F3327021}" type="parTrans" cxnId="{CC6B1089-FB9A-409B-B8D4-2D5600332808}">
      <dgm:prSet/>
      <dgm:spPr/>
      <dgm:t>
        <a:bodyPr/>
        <a:lstStyle/>
        <a:p>
          <a:endParaRPr lang="es-EC"/>
        </a:p>
      </dgm:t>
    </dgm:pt>
    <dgm:pt modelId="{AA64089C-FE2F-4C47-8502-F28514DBBE91}" type="sibTrans" cxnId="{CC6B1089-FB9A-409B-B8D4-2D5600332808}">
      <dgm:prSet/>
      <dgm:spPr/>
      <dgm:t>
        <a:bodyPr/>
        <a:lstStyle/>
        <a:p>
          <a:endParaRPr lang="es-EC"/>
        </a:p>
      </dgm:t>
    </dgm:pt>
    <dgm:pt modelId="{F8119ED2-2E0E-46D6-8305-69244DDA62C6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Arquitecturas "</a:t>
          </a:r>
          <a:r>
            <a:rPr lang="es-ES" b="0" i="0" u="none" dirty="0" err="1"/>
            <a:t>chatty</a:t>
          </a:r>
          <a:r>
            <a:rPr lang="es-ES" b="0" i="0" u="none" dirty="0"/>
            <a:t>" (muchas llamadas pequeñas) o transferencias innecesarias elevan facturas de nube, agotan baterías y saturan </a:t>
          </a:r>
          <a:r>
            <a:rPr lang="es-ES" b="0" i="0" u="none" dirty="0" err="1"/>
            <a:t>CPUs</a:t>
          </a:r>
          <a:r>
            <a:rPr lang="es-ES" b="0" i="0" u="none" dirty="0"/>
            <a:t>.</a:t>
          </a:r>
          <a:endParaRPr lang="es-EC" dirty="0"/>
        </a:p>
      </dgm:t>
    </dgm:pt>
    <dgm:pt modelId="{4A6C20AF-5FA6-4F90-94ED-B0F48D4E432E}" type="parTrans" cxnId="{3149A401-DBA6-4EC5-A1A2-CFECE3A39F73}">
      <dgm:prSet/>
      <dgm:spPr/>
      <dgm:t>
        <a:bodyPr/>
        <a:lstStyle/>
        <a:p>
          <a:endParaRPr lang="es-EC"/>
        </a:p>
      </dgm:t>
    </dgm:pt>
    <dgm:pt modelId="{C5E02D45-3318-4B65-8190-10FE1FE644CC}" type="sibTrans" cxnId="{3149A401-DBA6-4EC5-A1A2-CFECE3A39F73}">
      <dgm:prSet/>
      <dgm:spPr/>
      <dgm:t>
        <a:bodyPr/>
        <a:lstStyle/>
        <a:p>
          <a:endParaRPr lang="es-EC"/>
        </a:p>
      </dgm:t>
    </dgm:pt>
    <dgm:pt modelId="{E1CF5D08-4A77-4503-A9FA-8F2E92CC3D6C}" type="pres">
      <dgm:prSet presAssocID="{ABE8713F-7F85-4612-8C5E-D7C7E60F727A}" presName="linear" presStyleCnt="0">
        <dgm:presLayoutVars>
          <dgm:dir/>
          <dgm:animLvl val="lvl"/>
          <dgm:resizeHandles val="exact"/>
        </dgm:presLayoutVars>
      </dgm:prSet>
      <dgm:spPr/>
    </dgm:pt>
    <dgm:pt modelId="{054E48FC-0FBE-44D8-96BF-D8B276E0F4A9}" type="pres">
      <dgm:prSet presAssocID="{05B01BA5-5ACA-4D0D-BFB8-32B20FF35A8A}" presName="parentLin" presStyleCnt="0"/>
      <dgm:spPr/>
    </dgm:pt>
    <dgm:pt modelId="{FCBFE723-68F4-4DB6-BEF0-CEFE54AF2069}" type="pres">
      <dgm:prSet presAssocID="{05B01BA5-5ACA-4D0D-BFB8-32B20FF35A8A}" presName="parentLeftMargin" presStyleLbl="node1" presStyleIdx="0" presStyleCnt="2"/>
      <dgm:spPr/>
    </dgm:pt>
    <dgm:pt modelId="{C6983416-C0A1-48C9-A7B5-4360040839EF}" type="pres">
      <dgm:prSet presAssocID="{05B01BA5-5ACA-4D0D-BFB8-32B20FF35A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3ECD98-07DA-406C-B37A-A553360E5332}" type="pres">
      <dgm:prSet presAssocID="{05B01BA5-5ACA-4D0D-BFB8-32B20FF35A8A}" presName="negativeSpace" presStyleCnt="0"/>
      <dgm:spPr/>
    </dgm:pt>
    <dgm:pt modelId="{3DEF1E77-451E-4841-996C-4D070D499422}" type="pres">
      <dgm:prSet presAssocID="{05B01BA5-5ACA-4D0D-BFB8-32B20FF35A8A}" presName="childText" presStyleLbl="conFgAcc1" presStyleIdx="0" presStyleCnt="2">
        <dgm:presLayoutVars>
          <dgm:bulletEnabled val="1"/>
        </dgm:presLayoutVars>
      </dgm:prSet>
      <dgm:spPr/>
    </dgm:pt>
    <dgm:pt modelId="{A25BCAF3-3932-4E1F-9ED6-6D02ACC519B0}" type="pres">
      <dgm:prSet presAssocID="{041D551B-564F-48AE-8E81-9F3CED73458B}" presName="spaceBetweenRectangles" presStyleCnt="0"/>
      <dgm:spPr/>
    </dgm:pt>
    <dgm:pt modelId="{1F0B5092-574B-41EB-ADD3-DF5D04BA1BE1}" type="pres">
      <dgm:prSet presAssocID="{C335FAB7-7B0C-46D4-837D-13020FA85520}" presName="parentLin" presStyleCnt="0"/>
      <dgm:spPr/>
    </dgm:pt>
    <dgm:pt modelId="{63E4ACBC-83D5-488D-901C-4BAF4E4B59C6}" type="pres">
      <dgm:prSet presAssocID="{C335FAB7-7B0C-46D4-837D-13020FA85520}" presName="parentLeftMargin" presStyleLbl="node1" presStyleIdx="0" presStyleCnt="2"/>
      <dgm:spPr/>
    </dgm:pt>
    <dgm:pt modelId="{9F49D96F-D6D6-462F-AC60-4797B877977D}" type="pres">
      <dgm:prSet presAssocID="{C335FAB7-7B0C-46D4-837D-13020FA855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1CCC4-3343-4631-BD9B-228A7297F2CA}" type="pres">
      <dgm:prSet presAssocID="{C335FAB7-7B0C-46D4-837D-13020FA85520}" presName="negativeSpace" presStyleCnt="0"/>
      <dgm:spPr/>
    </dgm:pt>
    <dgm:pt modelId="{93B239FF-1B69-4AA1-9EEE-D74E1B092D0F}" type="pres">
      <dgm:prSet presAssocID="{C335FAB7-7B0C-46D4-837D-13020FA855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49A401-DBA6-4EC5-A1A2-CFECE3A39F73}" srcId="{C335FAB7-7B0C-46D4-837D-13020FA85520}" destId="{F8119ED2-2E0E-46D6-8305-69244DDA62C6}" srcOrd="0" destOrd="0" parTransId="{4A6C20AF-5FA6-4F90-94ED-B0F48D4E432E}" sibTransId="{C5E02D45-3318-4B65-8190-10FE1FE644CC}"/>
    <dgm:cxn modelId="{D387F507-D590-46EA-99B1-B9745C249246}" type="presOf" srcId="{F8119ED2-2E0E-46D6-8305-69244DDA62C6}" destId="{93B239FF-1B69-4AA1-9EEE-D74E1B092D0F}" srcOrd="0" destOrd="0" presId="urn:microsoft.com/office/officeart/2005/8/layout/list1"/>
    <dgm:cxn modelId="{CC6B1089-FB9A-409B-B8D4-2D5600332808}" srcId="{05B01BA5-5ACA-4D0D-BFB8-32B20FF35A8A}" destId="{7F333D04-9DA6-4A75-BD91-3E6A6A4A1645}" srcOrd="0" destOrd="0" parTransId="{D15FCF0E-8241-4ACE-8728-CBF1F3327021}" sibTransId="{AA64089C-FE2F-4C47-8502-F28514DBBE91}"/>
    <dgm:cxn modelId="{FD2D1596-554B-45DB-854E-9FEFA76997E3}" type="presOf" srcId="{C335FAB7-7B0C-46D4-837D-13020FA85520}" destId="{63E4ACBC-83D5-488D-901C-4BAF4E4B59C6}" srcOrd="0" destOrd="0" presId="urn:microsoft.com/office/officeart/2005/8/layout/list1"/>
    <dgm:cxn modelId="{72DCFAA5-9234-46E6-9B4F-C7183BB58214}" srcId="{ABE8713F-7F85-4612-8C5E-D7C7E60F727A}" destId="{05B01BA5-5ACA-4D0D-BFB8-32B20FF35A8A}" srcOrd="0" destOrd="0" parTransId="{A54F09AC-5D75-4D66-89C5-7D3FC8276AAB}" sibTransId="{041D551B-564F-48AE-8E81-9F3CED73458B}"/>
    <dgm:cxn modelId="{0A4AA3BC-8C7A-4493-83F4-9080A4C1F4C6}" srcId="{ABE8713F-7F85-4612-8C5E-D7C7E60F727A}" destId="{C335FAB7-7B0C-46D4-837D-13020FA85520}" srcOrd="1" destOrd="0" parTransId="{DBBD9E25-94D2-4DB1-8ED2-BF8B5D4DFE59}" sibTransId="{04951ED8-01A4-40B9-BA02-F26C0CEF25F3}"/>
    <dgm:cxn modelId="{710246C3-6F03-414E-A421-4420D0DA4D87}" type="presOf" srcId="{C335FAB7-7B0C-46D4-837D-13020FA85520}" destId="{9F49D96F-D6D6-462F-AC60-4797B877977D}" srcOrd="1" destOrd="0" presId="urn:microsoft.com/office/officeart/2005/8/layout/list1"/>
    <dgm:cxn modelId="{2A4A4DD0-EB8C-48A1-B83B-C0541769F921}" type="presOf" srcId="{05B01BA5-5ACA-4D0D-BFB8-32B20FF35A8A}" destId="{FCBFE723-68F4-4DB6-BEF0-CEFE54AF2069}" srcOrd="0" destOrd="0" presId="urn:microsoft.com/office/officeart/2005/8/layout/list1"/>
    <dgm:cxn modelId="{8520EDD7-9C8A-413B-B472-7228D83827A0}" type="presOf" srcId="{ABE8713F-7F85-4612-8C5E-D7C7E60F727A}" destId="{E1CF5D08-4A77-4503-A9FA-8F2E92CC3D6C}" srcOrd="0" destOrd="0" presId="urn:microsoft.com/office/officeart/2005/8/layout/list1"/>
    <dgm:cxn modelId="{901D52D9-7B27-43BC-B061-62784F08EC08}" type="presOf" srcId="{7F333D04-9DA6-4A75-BD91-3E6A6A4A1645}" destId="{3DEF1E77-451E-4841-996C-4D070D499422}" srcOrd="0" destOrd="0" presId="urn:microsoft.com/office/officeart/2005/8/layout/list1"/>
    <dgm:cxn modelId="{08190AE1-4297-4888-8275-3E05C799A780}" type="presOf" srcId="{05B01BA5-5ACA-4D0D-BFB8-32B20FF35A8A}" destId="{C6983416-C0A1-48C9-A7B5-4360040839EF}" srcOrd="1" destOrd="0" presId="urn:microsoft.com/office/officeart/2005/8/layout/list1"/>
    <dgm:cxn modelId="{4175E35C-4ACD-4EC2-A3E2-CD2E9C7FA749}" type="presParOf" srcId="{E1CF5D08-4A77-4503-A9FA-8F2E92CC3D6C}" destId="{054E48FC-0FBE-44D8-96BF-D8B276E0F4A9}" srcOrd="0" destOrd="0" presId="urn:microsoft.com/office/officeart/2005/8/layout/list1"/>
    <dgm:cxn modelId="{4626B149-B880-492C-AAA7-6FE7C24380A5}" type="presParOf" srcId="{054E48FC-0FBE-44D8-96BF-D8B276E0F4A9}" destId="{FCBFE723-68F4-4DB6-BEF0-CEFE54AF2069}" srcOrd="0" destOrd="0" presId="urn:microsoft.com/office/officeart/2005/8/layout/list1"/>
    <dgm:cxn modelId="{04C1553E-BCA8-494B-9498-8E98914C3E6E}" type="presParOf" srcId="{054E48FC-0FBE-44D8-96BF-D8B276E0F4A9}" destId="{C6983416-C0A1-48C9-A7B5-4360040839EF}" srcOrd="1" destOrd="0" presId="urn:microsoft.com/office/officeart/2005/8/layout/list1"/>
    <dgm:cxn modelId="{14A44A67-DF46-4871-ACC3-B6E6598D65C3}" type="presParOf" srcId="{E1CF5D08-4A77-4503-A9FA-8F2E92CC3D6C}" destId="{A63ECD98-07DA-406C-B37A-A553360E5332}" srcOrd="1" destOrd="0" presId="urn:microsoft.com/office/officeart/2005/8/layout/list1"/>
    <dgm:cxn modelId="{AB49B008-11E5-4D70-A0B6-2E0123251CDB}" type="presParOf" srcId="{E1CF5D08-4A77-4503-A9FA-8F2E92CC3D6C}" destId="{3DEF1E77-451E-4841-996C-4D070D499422}" srcOrd="2" destOrd="0" presId="urn:microsoft.com/office/officeart/2005/8/layout/list1"/>
    <dgm:cxn modelId="{F5ACC8FE-CD4B-4B3A-888B-A6DF44C0EB8F}" type="presParOf" srcId="{E1CF5D08-4A77-4503-A9FA-8F2E92CC3D6C}" destId="{A25BCAF3-3932-4E1F-9ED6-6D02ACC519B0}" srcOrd="3" destOrd="0" presId="urn:microsoft.com/office/officeart/2005/8/layout/list1"/>
    <dgm:cxn modelId="{44CA37C0-3687-413E-BD2E-FD0E573136CB}" type="presParOf" srcId="{E1CF5D08-4A77-4503-A9FA-8F2E92CC3D6C}" destId="{1F0B5092-574B-41EB-ADD3-DF5D04BA1BE1}" srcOrd="4" destOrd="0" presId="urn:microsoft.com/office/officeart/2005/8/layout/list1"/>
    <dgm:cxn modelId="{2406DDCB-BD04-4AD9-BB0D-F15BE013A807}" type="presParOf" srcId="{1F0B5092-574B-41EB-ADD3-DF5D04BA1BE1}" destId="{63E4ACBC-83D5-488D-901C-4BAF4E4B59C6}" srcOrd="0" destOrd="0" presId="urn:microsoft.com/office/officeart/2005/8/layout/list1"/>
    <dgm:cxn modelId="{94241307-89F5-4AC2-BD14-2FD320EC75FD}" type="presParOf" srcId="{1F0B5092-574B-41EB-ADD3-DF5D04BA1BE1}" destId="{9F49D96F-D6D6-462F-AC60-4797B877977D}" srcOrd="1" destOrd="0" presId="urn:microsoft.com/office/officeart/2005/8/layout/list1"/>
    <dgm:cxn modelId="{3F8EE5A5-2C5C-4CDD-8624-AD801B9382CC}" type="presParOf" srcId="{E1CF5D08-4A77-4503-A9FA-8F2E92CC3D6C}" destId="{4581CCC4-3343-4631-BD9B-228A7297F2CA}" srcOrd="5" destOrd="0" presId="urn:microsoft.com/office/officeart/2005/8/layout/list1"/>
    <dgm:cxn modelId="{D9A0F380-98C8-483C-9732-C92EF621E971}" type="presParOf" srcId="{E1CF5D08-4A77-4503-A9FA-8F2E92CC3D6C}" destId="{93B239FF-1B69-4AA1-9EEE-D74E1B092D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BE8713F-7F85-4612-8C5E-D7C7E60F727A}" type="doc">
      <dgm:prSet loTypeId="urn:microsoft.com/office/officeart/2005/8/layout/list1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05B01BA5-5ACA-4D0D-BFB8-32B20FF35A8A}">
      <dgm:prSet phldrT="[Texto]" custT="1"/>
      <dgm:spPr/>
      <dgm:t>
        <a:bodyPr/>
        <a:lstStyle/>
        <a:p>
          <a:r>
            <a:rPr lang="es-ES" sz="2400" b="1" dirty="0"/>
            <a:t>¿Por qué es una falacia?</a:t>
          </a:r>
          <a:endParaRPr lang="es-EC" sz="2400" b="1" dirty="0"/>
        </a:p>
      </dgm:t>
    </dgm:pt>
    <dgm:pt modelId="{A54F09AC-5D75-4D66-89C5-7D3FC8276AAB}" type="parTrans" cxnId="{72DCFAA5-9234-46E6-9B4F-C7183BB58214}">
      <dgm:prSet/>
      <dgm:spPr/>
      <dgm:t>
        <a:bodyPr/>
        <a:lstStyle/>
        <a:p>
          <a:endParaRPr lang="es-EC"/>
        </a:p>
      </dgm:t>
    </dgm:pt>
    <dgm:pt modelId="{041D551B-564F-48AE-8E81-9F3CED73458B}" type="sibTrans" cxnId="{72DCFAA5-9234-46E6-9B4F-C7183BB58214}">
      <dgm:prSet/>
      <dgm:spPr/>
      <dgm:t>
        <a:bodyPr/>
        <a:lstStyle/>
        <a:p>
          <a:endParaRPr lang="es-EC"/>
        </a:p>
      </dgm:t>
    </dgm:pt>
    <dgm:pt modelId="{C335FAB7-7B0C-46D4-837D-13020FA85520}">
      <dgm:prSet phldrT="[Texto]" custT="1"/>
      <dgm:spPr/>
      <dgm:t>
        <a:bodyPr/>
        <a:lstStyle/>
        <a:p>
          <a:r>
            <a:rPr lang="es-ES" sz="2400" b="1" dirty="0"/>
            <a:t>Consecuencias prácticas si se cree verdadera</a:t>
          </a:r>
          <a:endParaRPr lang="es-EC" sz="2400" b="1" dirty="0"/>
        </a:p>
      </dgm:t>
    </dgm:pt>
    <dgm:pt modelId="{DBBD9E25-94D2-4DB1-8ED2-BF8B5D4DFE59}" type="parTrans" cxnId="{0A4AA3BC-8C7A-4493-83F4-9080A4C1F4C6}">
      <dgm:prSet/>
      <dgm:spPr/>
      <dgm:t>
        <a:bodyPr/>
        <a:lstStyle/>
        <a:p>
          <a:endParaRPr lang="es-EC"/>
        </a:p>
      </dgm:t>
    </dgm:pt>
    <dgm:pt modelId="{04951ED8-01A4-40B9-BA02-F26C0CEF25F3}" type="sibTrans" cxnId="{0A4AA3BC-8C7A-4493-83F4-9080A4C1F4C6}">
      <dgm:prSet/>
      <dgm:spPr/>
      <dgm:t>
        <a:bodyPr/>
        <a:lstStyle/>
        <a:p>
          <a:endParaRPr lang="es-EC"/>
        </a:p>
      </dgm:t>
    </dgm:pt>
    <dgm:pt modelId="{7F333D04-9DA6-4A75-BD91-3E6A6A4A1645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Coexisten múltiples protocolos (HTTP, </a:t>
          </a:r>
          <a:r>
            <a:rPr lang="es-ES" b="0" i="0" u="none" dirty="0" err="1"/>
            <a:t>gRPC</a:t>
          </a:r>
          <a:r>
            <a:rPr lang="es-ES" b="0" i="0" u="none" dirty="0"/>
            <a:t>, MQTT), sistemas operativos, lenguajes, firewalls, </a:t>
          </a:r>
          <a:r>
            <a:rPr lang="es-ES" b="0" i="0" u="none" dirty="0" err="1"/>
            <a:t>NATs</a:t>
          </a:r>
          <a:r>
            <a:rPr lang="es-ES" b="0" i="0" u="none" dirty="0"/>
            <a:t>, </a:t>
          </a:r>
          <a:r>
            <a:rPr lang="es-ES" b="0" i="0" u="none" dirty="0" err="1"/>
            <a:t>proxies</a:t>
          </a:r>
          <a:r>
            <a:rPr lang="es-ES" b="0" i="0" u="none" dirty="0"/>
            <a:t> y dispositivos con capacidades muy distintas.</a:t>
          </a:r>
          <a:endParaRPr lang="es-EC" dirty="0"/>
        </a:p>
      </dgm:t>
    </dgm:pt>
    <dgm:pt modelId="{D15FCF0E-8241-4ACE-8728-CBF1F3327021}" type="parTrans" cxnId="{CC6B1089-FB9A-409B-B8D4-2D5600332808}">
      <dgm:prSet/>
      <dgm:spPr/>
      <dgm:t>
        <a:bodyPr/>
        <a:lstStyle/>
        <a:p>
          <a:endParaRPr lang="es-EC"/>
        </a:p>
      </dgm:t>
    </dgm:pt>
    <dgm:pt modelId="{AA64089C-FE2F-4C47-8502-F28514DBBE91}" type="sibTrans" cxnId="{CC6B1089-FB9A-409B-B8D4-2D5600332808}">
      <dgm:prSet/>
      <dgm:spPr/>
      <dgm:t>
        <a:bodyPr/>
        <a:lstStyle/>
        <a:p>
          <a:endParaRPr lang="es-EC"/>
        </a:p>
      </dgm:t>
    </dgm:pt>
    <dgm:pt modelId="{F8119ED2-2E0E-46D6-8305-69244DDA62C6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Suponer que todos los nodos se comunican igual causa fallos de interoperabilidad, especialmente en ecosistemas </a:t>
          </a:r>
          <a:r>
            <a:rPr lang="es-ES" b="0" i="0" u="none" dirty="0" err="1"/>
            <a:t>IoT</a:t>
          </a:r>
          <a:r>
            <a:rPr lang="es-ES" b="0" i="0" u="none" dirty="0"/>
            <a:t> o integraciones </a:t>
          </a:r>
          <a:r>
            <a:rPr lang="es-ES" b="0" i="0" u="none" dirty="0" err="1"/>
            <a:t>legacy</a:t>
          </a:r>
          <a:r>
            <a:rPr lang="es-ES" b="0" i="0" u="none" dirty="0"/>
            <a:t>.</a:t>
          </a:r>
          <a:endParaRPr lang="es-EC" dirty="0"/>
        </a:p>
      </dgm:t>
    </dgm:pt>
    <dgm:pt modelId="{4A6C20AF-5FA6-4F90-94ED-B0F48D4E432E}" type="parTrans" cxnId="{3149A401-DBA6-4EC5-A1A2-CFECE3A39F73}">
      <dgm:prSet/>
      <dgm:spPr/>
      <dgm:t>
        <a:bodyPr/>
        <a:lstStyle/>
        <a:p>
          <a:endParaRPr lang="es-EC"/>
        </a:p>
      </dgm:t>
    </dgm:pt>
    <dgm:pt modelId="{C5E02D45-3318-4B65-8190-10FE1FE644CC}" type="sibTrans" cxnId="{3149A401-DBA6-4EC5-A1A2-CFECE3A39F73}">
      <dgm:prSet/>
      <dgm:spPr/>
      <dgm:t>
        <a:bodyPr/>
        <a:lstStyle/>
        <a:p>
          <a:endParaRPr lang="es-EC"/>
        </a:p>
      </dgm:t>
    </dgm:pt>
    <dgm:pt modelId="{E1CF5D08-4A77-4503-A9FA-8F2E92CC3D6C}" type="pres">
      <dgm:prSet presAssocID="{ABE8713F-7F85-4612-8C5E-D7C7E60F727A}" presName="linear" presStyleCnt="0">
        <dgm:presLayoutVars>
          <dgm:dir/>
          <dgm:animLvl val="lvl"/>
          <dgm:resizeHandles val="exact"/>
        </dgm:presLayoutVars>
      </dgm:prSet>
      <dgm:spPr/>
    </dgm:pt>
    <dgm:pt modelId="{054E48FC-0FBE-44D8-96BF-D8B276E0F4A9}" type="pres">
      <dgm:prSet presAssocID="{05B01BA5-5ACA-4D0D-BFB8-32B20FF35A8A}" presName="parentLin" presStyleCnt="0"/>
      <dgm:spPr/>
    </dgm:pt>
    <dgm:pt modelId="{FCBFE723-68F4-4DB6-BEF0-CEFE54AF2069}" type="pres">
      <dgm:prSet presAssocID="{05B01BA5-5ACA-4D0D-BFB8-32B20FF35A8A}" presName="parentLeftMargin" presStyleLbl="node1" presStyleIdx="0" presStyleCnt="2"/>
      <dgm:spPr/>
    </dgm:pt>
    <dgm:pt modelId="{C6983416-C0A1-48C9-A7B5-4360040839EF}" type="pres">
      <dgm:prSet presAssocID="{05B01BA5-5ACA-4D0D-BFB8-32B20FF35A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3ECD98-07DA-406C-B37A-A553360E5332}" type="pres">
      <dgm:prSet presAssocID="{05B01BA5-5ACA-4D0D-BFB8-32B20FF35A8A}" presName="negativeSpace" presStyleCnt="0"/>
      <dgm:spPr/>
    </dgm:pt>
    <dgm:pt modelId="{3DEF1E77-451E-4841-996C-4D070D499422}" type="pres">
      <dgm:prSet presAssocID="{05B01BA5-5ACA-4D0D-BFB8-32B20FF35A8A}" presName="childText" presStyleLbl="conFgAcc1" presStyleIdx="0" presStyleCnt="2">
        <dgm:presLayoutVars>
          <dgm:bulletEnabled val="1"/>
        </dgm:presLayoutVars>
      </dgm:prSet>
      <dgm:spPr/>
    </dgm:pt>
    <dgm:pt modelId="{A25BCAF3-3932-4E1F-9ED6-6D02ACC519B0}" type="pres">
      <dgm:prSet presAssocID="{041D551B-564F-48AE-8E81-9F3CED73458B}" presName="spaceBetweenRectangles" presStyleCnt="0"/>
      <dgm:spPr/>
    </dgm:pt>
    <dgm:pt modelId="{1F0B5092-574B-41EB-ADD3-DF5D04BA1BE1}" type="pres">
      <dgm:prSet presAssocID="{C335FAB7-7B0C-46D4-837D-13020FA85520}" presName="parentLin" presStyleCnt="0"/>
      <dgm:spPr/>
    </dgm:pt>
    <dgm:pt modelId="{63E4ACBC-83D5-488D-901C-4BAF4E4B59C6}" type="pres">
      <dgm:prSet presAssocID="{C335FAB7-7B0C-46D4-837D-13020FA85520}" presName="parentLeftMargin" presStyleLbl="node1" presStyleIdx="0" presStyleCnt="2"/>
      <dgm:spPr/>
    </dgm:pt>
    <dgm:pt modelId="{9F49D96F-D6D6-462F-AC60-4797B877977D}" type="pres">
      <dgm:prSet presAssocID="{C335FAB7-7B0C-46D4-837D-13020FA855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1CCC4-3343-4631-BD9B-228A7297F2CA}" type="pres">
      <dgm:prSet presAssocID="{C335FAB7-7B0C-46D4-837D-13020FA85520}" presName="negativeSpace" presStyleCnt="0"/>
      <dgm:spPr/>
    </dgm:pt>
    <dgm:pt modelId="{93B239FF-1B69-4AA1-9EEE-D74E1B092D0F}" type="pres">
      <dgm:prSet presAssocID="{C335FAB7-7B0C-46D4-837D-13020FA855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49A401-DBA6-4EC5-A1A2-CFECE3A39F73}" srcId="{C335FAB7-7B0C-46D4-837D-13020FA85520}" destId="{F8119ED2-2E0E-46D6-8305-69244DDA62C6}" srcOrd="0" destOrd="0" parTransId="{4A6C20AF-5FA6-4F90-94ED-B0F48D4E432E}" sibTransId="{C5E02D45-3318-4B65-8190-10FE1FE644CC}"/>
    <dgm:cxn modelId="{D387F507-D590-46EA-99B1-B9745C249246}" type="presOf" srcId="{F8119ED2-2E0E-46D6-8305-69244DDA62C6}" destId="{93B239FF-1B69-4AA1-9EEE-D74E1B092D0F}" srcOrd="0" destOrd="0" presId="urn:microsoft.com/office/officeart/2005/8/layout/list1"/>
    <dgm:cxn modelId="{CC6B1089-FB9A-409B-B8D4-2D5600332808}" srcId="{05B01BA5-5ACA-4D0D-BFB8-32B20FF35A8A}" destId="{7F333D04-9DA6-4A75-BD91-3E6A6A4A1645}" srcOrd="0" destOrd="0" parTransId="{D15FCF0E-8241-4ACE-8728-CBF1F3327021}" sibTransId="{AA64089C-FE2F-4C47-8502-F28514DBBE91}"/>
    <dgm:cxn modelId="{FD2D1596-554B-45DB-854E-9FEFA76997E3}" type="presOf" srcId="{C335FAB7-7B0C-46D4-837D-13020FA85520}" destId="{63E4ACBC-83D5-488D-901C-4BAF4E4B59C6}" srcOrd="0" destOrd="0" presId="urn:microsoft.com/office/officeart/2005/8/layout/list1"/>
    <dgm:cxn modelId="{72DCFAA5-9234-46E6-9B4F-C7183BB58214}" srcId="{ABE8713F-7F85-4612-8C5E-D7C7E60F727A}" destId="{05B01BA5-5ACA-4D0D-BFB8-32B20FF35A8A}" srcOrd="0" destOrd="0" parTransId="{A54F09AC-5D75-4D66-89C5-7D3FC8276AAB}" sibTransId="{041D551B-564F-48AE-8E81-9F3CED73458B}"/>
    <dgm:cxn modelId="{0A4AA3BC-8C7A-4493-83F4-9080A4C1F4C6}" srcId="{ABE8713F-7F85-4612-8C5E-D7C7E60F727A}" destId="{C335FAB7-7B0C-46D4-837D-13020FA85520}" srcOrd="1" destOrd="0" parTransId="{DBBD9E25-94D2-4DB1-8ED2-BF8B5D4DFE59}" sibTransId="{04951ED8-01A4-40B9-BA02-F26C0CEF25F3}"/>
    <dgm:cxn modelId="{710246C3-6F03-414E-A421-4420D0DA4D87}" type="presOf" srcId="{C335FAB7-7B0C-46D4-837D-13020FA85520}" destId="{9F49D96F-D6D6-462F-AC60-4797B877977D}" srcOrd="1" destOrd="0" presId="urn:microsoft.com/office/officeart/2005/8/layout/list1"/>
    <dgm:cxn modelId="{2A4A4DD0-EB8C-48A1-B83B-C0541769F921}" type="presOf" srcId="{05B01BA5-5ACA-4D0D-BFB8-32B20FF35A8A}" destId="{FCBFE723-68F4-4DB6-BEF0-CEFE54AF2069}" srcOrd="0" destOrd="0" presId="urn:microsoft.com/office/officeart/2005/8/layout/list1"/>
    <dgm:cxn modelId="{8520EDD7-9C8A-413B-B472-7228D83827A0}" type="presOf" srcId="{ABE8713F-7F85-4612-8C5E-D7C7E60F727A}" destId="{E1CF5D08-4A77-4503-A9FA-8F2E92CC3D6C}" srcOrd="0" destOrd="0" presId="urn:microsoft.com/office/officeart/2005/8/layout/list1"/>
    <dgm:cxn modelId="{901D52D9-7B27-43BC-B061-62784F08EC08}" type="presOf" srcId="{7F333D04-9DA6-4A75-BD91-3E6A6A4A1645}" destId="{3DEF1E77-451E-4841-996C-4D070D499422}" srcOrd="0" destOrd="0" presId="urn:microsoft.com/office/officeart/2005/8/layout/list1"/>
    <dgm:cxn modelId="{08190AE1-4297-4888-8275-3E05C799A780}" type="presOf" srcId="{05B01BA5-5ACA-4D0D-BFB8-32B20FF35A8A}" destId="{C6983416-C0A1-48C9-A7B5-4360040839EF}" srcOrd="1" destOrd="0" presId="urn:microsoft.com/office/officeart/2005/8/layout/list1"/>
    <dgm:cxn modelId="{4175E35C-4ACD-4EC2-A3E2-CD2E9C7FA749}" type="presParOf" srcId="{E1CF5D08-4A77-4503-A9FA-8F2E92CC3D6C}" destId="{054E48FC-0FBE-44D8-96BF-D8B276E0F4A9}" srcOrd="0" destOrd="0" presId="urn:microsoft.com/office/officeart/2005/8/layout/list1"/>
    <dgm:cxn modelId="{4626B149-B880-492C-AAA7-6FE7C24380A5}" type="presParOf" srcId="{054E48FC-0FBE-44D8-96BF-D8B276E0F4A9}" destId="{FCBFE723-68F4-4DB6-BEF0-CEFE54AF2069}" srcOrd="0" destOrd="0" presId="urn:microsoft.com/office/officeart/2005/8/layout/list1"/>
    <dgm:cxn modelId="{04C1553E-BCA8-494B-9498-8E98914C3E6E}" type="presParOf" srcId="{054E48FC-0FBE-44D8-96BF-D8B276E0F4A9}" destId="{C6983416-C0A1-48C9-A7B5-4360040839EF}" srcOrd="1" destOrd="0" presId="urn:microsoft.com/office/officeart/2005/8/layout/list1"/>
    <dgm:cxn modelId="{14A44A67-DF46-4871-ACC3-B6E6598D65C3}" type="presParOf" srcId="{E1CF5D08-4A77-4503-A9FA-8F2E92CC3D6C}" destId="{A63ECD98-07DA-406C-B37A-A553360E5332}" srcOrd="1" destOrd="0" presId="urn:microsoft.com/office/officeart/2005/8/layout/list1"/>
    <dgm:cxn modelId="{AB49B008-11E5-4D70-A0B6-2E0123251CDB}" type="presParOf" srcId="{E1CF5D08-4A77-4503-A9FA-8F2E92CC3D6C}" destId="{3DEF1E77-451E-4841-996C-4D070D499422}" srcOrd="2" destOrd="0" presId="urn:microsoft.com/office/officeart/2005/8/layout/list1"/>
    <dgm:cxn modelId="{F5ACC8FE-CD4B-4B3A-888B-A6DF44C0EB8F}" type="presParOf" srcId="{E1CF5D08-4A77-4503-A9FA-8F2E92CC3D6C}" destId="{A25BCAF3-3932-4E1F-9ED6-6D02ACC519B0}" srcOrd="3" destOrd="0" presId="urn:microsoft.com/office/officeart/2005/8/layout/list1"/>
    <dgm:cxn modelId="{44CA37C0-3687-413E-BD2E-FD0E573136CB}" type="presParOf" srcId="{E1CF5D08-4A77-4503-A9FA-8F2E92CC3D6C}" destId="{1F0B5092-574B-41EB-ADD3-DF5D04BA1BE1}" srcOrd="4" destOrd="0" presId="urn:microsoft.com/office/officeart/2005/8/layout/list1"/>
    <dgm:cxn modelId="{2406DDCB-BD04-4AD9-BB0D-F15BE013A807}" type="presParOf" srcId="{1F0B5092-574B-41EB-ADD3-DF5D04BA1BE1}" destId="{63E4ACBC-83D5-488D-901C-4BAF4E4B59C6}" srcOrd="0" destOrd="0" presId="urn:microsoft.com/office/officeart/2005/8/layout/list1"/>
    <dgm:cxn modelId="{94241307-89F5-4AC2-BD14-2FD320EC75FD}" type="presParOf" srcId="{1F0B5092-574B-41EB-ADD3-DF5D04BA1BE1}" destId="{9F49D96F-D6D6-462F-AC60-4797B877977D}" srcOrd="1" destOrd="0" presId="urn:microsoft.com/office/officeart/2005/8/layout/list1"/>
    <dgm:cxn modelId="{3F8EE5A5-2C5C-4CDD-8624-AD801B9382CC}" type="presParOf" srcId="{E1CF5D08-4A77-4503-A9FA-8F2E92CC3D6C}" destId="{4581CCC4-3343-4631-BD9B-228A7297F2CA}" srcOrd="5" destOrd="0" presId="urn:microsoft.com/office/officeart/2005/8/layout/list1"/>
    <dgm:cxn modelId="{D9A0F380-98C8-483C-9732-C92EF621E971}" type="presParOf" srcId="{E1CF5D08-4A77-4503-A9FA-8F2E92CC3D6C}" destId="{93B239FF-1B69-4AA1-9EEE-D74E1B092D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136A9FC-C3AE-473E-849D-F25E15A1DBD1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CAB24477-8266-4CB3-89F2-00E6D3475FED}">
      <dgm:prSet phldrT="[Texto]"/>
      <dgm:spPr/>
      <dgm:t>
        <a:bodyPr/>
        <a:lstStyle/>
        <a:p>
          <a:r>
            <a:rPr lang="es-EC" b="1" dirty="0"/>
            <a:t>Protocolos de Comunicación</a:t>
          </a:r>
          <a:endParaRPr lang="es-EC" dirty="0"/>
        </a:p>
      </dgm:t>
    </dgm:pt>
    <dgm:pt modelId="{EC7474D2-5160-4A35-B902-A645C8714103}" type="parTrans" cxnId="{F3B6CFA0-6A31-40FC-88A6-CFB2A14EE037}">
      <dgm:prSet/>
      <dgm:spPr/>
      <dgm:t>
        <a:bodyPr/>
        <a:lstStyle/>
        <a:p>
          <a:endParaRPr lang="es-EC"/>
        </a:p>
      </dgm:t>
    </dgm:pt>
    <dgm:pt modelId="{53051505-4018-4B47-9285-D4FC663200ED}" type="sibTrans" cxnId="{F3B6CFA0-6A31-40FC-88A6-CFB2A14EE037}">
      <dgm:prSet/>
      <dgm:spPr/>
      <dgm:t>
        <a:bodyPr/>
        <a:lstStyle/>
        <a:p>
          <a:endParaRPr lang="es-EC"/>
        </a:p>
      </dgm:t>
    </dgm:pt>
    <dgm:pt modelId="{BED07C0F-D0F6-4AB7-B2EF-69A59E05E73B}">
      <dgm:prSet phldrT="[Texto]" custT="1"/>
      <dgm:spPr/>
      <dgm:t>
        <a:bodyPr/>
        <a:lstStyle/>
        <a:p>
          <a:pPr algn="ctr">
            <a:buNone/>
          </a:pPr>
          <a:r>
            <a:rPr lang="es-EC" sz="2100" b="1" dirty="0"/>
            <a:t>HTTP/HTTPS (</a:t>
          </a:r>
          <a:r>
            <a:rPr lang="es-EC" sz="2100" b="1" dirty="0" err="1"/>
            <a:t>HyperText</a:t>
          </a:r>
          <a:r>
            <a:rPr lang="es-EC" sz="2100" b="1" dirty="0"/>
            <a:t> Transfer </a:t>
          </a:r>
          <a:r>
            <a:rPr lang="es-EC" sz="2100" b="1" dirty="0" err="1"/>
            <a:t>Protocol</a:t>
          </a:r>
          <a:r>
            <a:rPr lang="es-EC" sz="2100" b="1" dirty="0"/>
            <a:t> / </a:t>
          </a:r>
          <a:r>
            <a:rPr lang="es-EC" sz="2100" b="1" dirty="0" err="1"/>
            <a:t>Secure</a:t>
          </a:r>
          <a:r>
            <a:rPr lang="es-EC" sz="2100" b="1" dirty="0"/>
            <a:t>)</a:t>
          </a:r>
          <a:r>
            <a:rPr lang="es-EC" sz="2100" dirty="0"/>
            <a:t>: Usado para la comunicación entre navegadores web y servidores.</a:t>
          </a:r>
        </a:p>
      </dgm:t>
    </dgm:pt>
    <dgm:pt modelId="{57DAECE6-7D7C-43DE-96DA-7B83F6064E0F}" type="parTrans" cxnId="{37C800FF-D6D7-4923-ACC9-606EA2A608B3}">
      <dgm:prSet/>
      <dgm:spPr/>
      <dgm:t>
        <a:bodyPr/>
        <a:lstStyle/>
        <a:p>
          <a:endParaRPr lang="es-EC"/>
        </a:p>
      </dgm:t>
    </dgm:pt>
    <dgm:pt modelId="{AA083EE2-5A4E-4E8E-8C85-46600460247C}" type="sibTrans" cxnId="{37C800FF-D6D7-4923-ACC9-606EA2A608B3}">
      <dgm:prSet/>
      <dgm:spPr/>
      <dgm:t>
        <a:bodyPr/>
        <a:lstStyle/>
        <a:p>
          <a:endParaRPr lang="es-EC"/>
        </a:p>
      </dgm:t>
    </dgm:pt>
    <dgm:pt modelId="{D98EAC06-1598-41F0-8F4F-404794781DAD}">
      <dgm:prSet custT="1"/>
      <dgm:spPr/>
      <dgm:t>
        <a:bodyPr/>
        <a:lstStyle/>
        <a:p>
          <a:pPr algn="ctr">
            <a:buNone/>
          </a:pPr>
          <a:r>
            <a:rPr lang="es-EC" sz="2100" b="1" dirty="0"/>
            <a:t>TCP/IP (</a:t>
          </a:r>
          <a:r>
            <a:rPr lang="es-EC" sz="2100" b="1" dirty="0" err="1"/>
            <a:t>Transmission</a:t>
          </a:r>
          <a:r>
            <a:rPr lang="es-EC" sz="2100" b="1" dirty="0"/>
            <a:t> Control </a:t>
          </a:r>
          <a:r>
            <a:rPr lang="es-EC" sz="2100" b="1" dirty="0" err="1"/>
            <a:t>Protocol</a:t>
          </a:r>
          <a:r>
            <a:rPr lang="es-EC" sz="2100" b="1" dirty="0"/>
            <a:t>/Internet </a:t>
          </a:r>
          <a:r>
            <a:rPr lang="es-EC" sz="2100" b="1" dirty="0" err="1"/>
            <a:t>Protocol</a:t>
          </a:r>
          <a:r>
            <a:rPr lang="es-EC" sz="2100" b="1" dirty="0"/>
            <a:t>)</a:t>
          </a:r>
          <a:r>
            <a:rPr lang="es-EC" sz="2100" dirty="0"/>
            <a:t>: Protocolo fundamental de internet, que maneja la transmisión y encuadre de paquetes de datos entre dispositivos.</a:t>
          </a:r>
        </a:p>
      </dgm:t>
    </dgm:pt>
    <dgm:pt modelId="{3B238C62-B9BF-4F54-95AD-FB8CA04DEBF1}" type="parTrans" cxnId="{9EC64F33-32A4-44B6-B6CC-911C8DB402C3}">
      <dgm:prSet/>
      <dgm:spPr/>
      <dgm:t>
        <a:bodyPr/>
        <a:lstStyle/>
        <a:p>
          <a:endParaRPr lang="es-EC"/>
        </a:p>
      </dgm:t>
    </dgm:pt>
    <dgm:pt modelId="{6C3C1980-75A5-4AF9-9FF9-EBC9F0967E36}" type="sibTrans" cxnId="{9EC64F33-32A4-44B6-B6CC-911C8DB402C3}">
      <dgm:prSet/>
      <dgm:spPr/>
      <dgm:t>
        <a:bodyPr/>
        <a:lstStyle/>
        <a:p>
          <a:endParaRPr lang="es-EC"/>
        </a:p>
      </dgm:t>
    </dgm:pt>
    <dgm:pt modelId="{CE326743-5349-4A0E-99CE-6F113A8DB6B8}">
      <dgm:prSet custT="1"/>
      <dgm:spPr/>
      <dgm:t>
        <a:bodyPr/>
        <a:lstStyle/>
        <a:p>
          <a:pPr algn="ctr">
            <a:buNone/>
          </a:pPr>
          <a:r>
            <a:rPr lang="es-EC" sz="2100" b="1"/>
            <a:t>FTP (File Transfer Protocol)</a:t>
          </a:r>
          <a:r>
            <a:rPr lang="es-EC" sz="2100"/>
            <a:t>: Para la transferencia de archivos entre un cliente y un servidor.</a:t>
          </a:r>
        </a:p>
      </dgm:t>
    </dgm:pt>
    <dgm:pt modelId="{0A4E0CA8-3449-4D7A-A5CF-3AD25F704A54}" type="parTrans" cxnId="{FA0F7EAB-D151-4A65-AE20-15FA5B87DC6F}">
      <dgm:prSet/>
      <dgm:spPr/>
      <dgm:t>
        <a:bodyPr/>
        <a:lstStyle/>
        <a:p>
          <a:endParaRPr lang="es-EC"/>
        </a:p>
      </dgm:t>
    </dgm:pt>
    <dgm:pt modelId="{F49A505E-E1AB-4793-85B6-675DFC27159F}" type="sibTrans" cxnId="{FA0F7EAB-D151-4A65-AE20-15FA5B87DC6F}">
      <dgm:prSet/>
      <dgm:spPr/>
      <dgm:t>
        <a:bodyPr/>
        <a:lstStyle/>
        <a:p>
          <a:endParaRPr lang="es-EC"/>
        </a:p>
      </dgm:t>
    </dgm:pt>
    <dgm:pt modelId="{66830214-F35A-480A-9C0C-00ECA8CDF7CC}">
      <dgm:prSet custT="1"/>
      <dgm:spPr/>
      <dgm:t>
        <a:bodyPr/>
        <a:lstStyle/>
        <a:p>
          <a:pPr algn="ctr">
            <a:buNone/>
          </a:pPr>
          <a:r>
            <a:rPr lang="es-EC" sz="2100" b="1"/>
            <a:t>MQTT (Message Queuing Telemetry Transport)</a:t>
          </a:r>
          <a:r>
            <a:rPr lang="es-EC" sz="2100"/>
            <a:t>: Usado en aplicaciones de IoT para la transmisión eficiente de mensajes ligeros.</a:t>
          </a:r>
        </a:p>
      </dgm:t>
    </dgm:pt>
    <dgm:pt modelId="{60678949-F674-4D6B-8AD5-49CDE37911B9}" type="parTrans" cxnId="{271C94C9-BD40-4392-BA14-A2212E067292}">
      <dgm:prSet/>
      <dgm:spPr/>
      <dgm:t>
        <a:bodyPr/>
        <a:lstStyle/>
        <a:p>
          <a:endParaRPr lang="es-EC"/>
        </a:p>
      </dgm:t>
    </dgm:pt>
    <dgm:pt modelId="{21DFD2A0-0155-4420-95DF-CD3A64FED22F}" type="sibTrans" cxnId="{271C94C9-BD40-4392-BA14-A2212E067292}">
      <dgm:prSet/>
      <dgm:spPr/>
      <dgm:t>
        <a:bodyPr/>
        <a:lstStyle/>
        <a:p>
          <a:endParaRPr lang="es-EC"/>
        </a:p>
      </dgm:t>
    </dgm:pt>
    <dgm:pt modelId="{8337C888-4FDA-4F58-9790-AE8C480514AC}">
      <dgm:prSet custT="1"/>
      <dgm:spPr/>
      <dgm:t>
        <a:bodyPr/>
        <a:lstStyle/>
        <a:p>
          <a:pPr algn="ctr"/>
          <a:r>
            <a:rPr lang="es-EC" sz="2100" b="1"/>
            <a:t>WebSocket</a:t>
          </a:r>
          <a:r>
            <a:rPr lang="es-EC" sz="2100"/>
            <a:t>: Protocolo para comunicaciones bidireccionales en tiempo real entre cliente y servidor, ampliamente usado en aplicaciones de chat, videojuegos, etc.</a:t>
          </a:r>
        </a:p>
      </dgm:t>
    </dgm:pt>
    <dgm:pt modelId="{E1EB5D1E-9178-4CE5-8264-6E8C740FA511}" type="parTrans" cxnId="{C6861194-76B2-4D8F-B12C-066784DEAB13}">
      <dgm:prSet/>
      <dgm:spPr/>
      <dgm:t>
        <a:bodyPr/>
        <a:lstStyle/>
        <a:p>
          <a:endParaRPr lang="es-EC"/>
        </a:p>
      </dgm:t>
    </dgm:pt>
    <dgm:pt modelId="{8618E5F0-233F-4192-B20C-239551A7626B}" type="sibTrans" cxnId="{C6861194-76B2-4D8F-B12C-066784DEAB13}">
      <dgm:prSet/>
      <dgm:spPr/>
      <dgm:t>
        <a:bodyPr/>
        <a:lstStyle/>
        <a:p>
          <a:endParaRPr lang="es-EC"/>
        </a:p>
      </dgm:t>
    </dgm:pt>
    <dgm:pt modelId="{18DB4F96-B14F-488F-A0B4-E6B2A3B322FC}" type="pres">
      <dgm:prSet presAssocID="{D136A9FC-C3AE-473E-849D-F25E15A1DBD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2577DD8-16E7-4443-9E7F-02C9797FFD9F}" type="pres">
      <dgm:prSet presAssocID="{CAB24477-8266-4CB3-89F2-00E6D3475FED}" presName="root1" presStyleCnt="0"/>
      <dgm:spPr/>
    </dgm:pt>
    <dgm:pt modelId="{089C2E57-7349-49F6-B62B-4F64D6D88DBC}" type="pres">
      <dgm:prSet presAssocID="{CAB24477-8266-4CB3-89F2-00E6D3475FED}" presName="LevelOneTextNode" presStyleLbl="node0" presStyleIdx="0" presStyleCnt="1">
        <dgm:presLayoutVars>
          <dgm:chPref val="3"/>
        </dgm:presLayoutVars>
      </dgm:prSet>
      <dgm:spPr/>
    </dgm:pt>
    <dgm:pt modelId="{5E5D081B-3DCF-4640-9E05-CA1147A2C2CF}" type="pres">
      <dgm:prSet presAssocID="{CAB24477-8266-4CB3-89F2-00E6D3475FED}" presName="level2hierChild" presStyleCnt="0"/>
      <dgm:spPr/>
    </dgm:pt>
    <dgm:pt modelId="{800B7334-1CC4-4F8A-924A-B7A2059FC75C}" type="pres">
      <dgm:prSet presAssocID="{57DAECE6-7D7C-43DE-96DA-7B83F6064E0F}" presName="conn2-1" presStyleLbl="parChTrans1D2" presStyleIdx="0" presStyleCnt="5"/>
      <dgm:spPr/>
    </dgm:pt>
    <dgm:pt modelId="{AA0859B5-975E-4978-9BD2-0B28607B1BD6}" type="pres">
      <dgm:prSet presAssocID="{57DAECE6-7D7C-43DE-96DA-7B83F6064E0F}" presName="connTx" presStyleLbl="parChTrans1D2" presStyleIdx="0" presStyleCnt="5"/>
      <dgm:spPr/>
    </dgm:pt>
    <dgm:pt modelId="{6C6C08C8-9E93-464F-A90D-1D3295780F0B}" type="pres">
      <dgm:prSet presAssocID="{BED07C0F-D0F6-4AB7-B2EF-69A59E05E73B}" presName="root2" presStyleCnt="0"/>
      <dgm:spPr/>
    </dgm:pt>
    <dgm:pt modelId="{E6C2EDB2-B557-49D9-A98F-E6D8F7525A56}" type="pres">
      <dgm:prSet presAssocID="{BED07C0F-D0F6-4AB7-B2EF-69A59E05E73B}" presName="LevelTwoTextNode" presStyleLbl="node2" presStyleIdx="0" presStyleCnt="5" custScaleX="367113">
        <dgm:presLayoutVars>
          <dgm:chPref val="3"/>
        </dgm:presLayoutVars>
      </dgm:prSet>
      <dgm:spPr/>
    </dgm:pt>
    <dgm:pt modelId="{76549D59-CE50-4AEC-B41A-34FF3579C64A}" type="pres">
      <dgm:prSet presAssocID="{BED07C0F-D0F6-4AB7-B2EF-69A59E05E73B}" presName="level3hierChild" presStyleCnt="0"/>
      <dgm:spPr/>
    </dgm:pt>
    <dgm:pt modelId="{B809B662-7189-41E1-953F-423F78308D84}" type="pres">
      <dgm:prSet presAssocID="{3B238C62-B9BF-4F54-95AD-FB8CA04DEBF1}" presName="conn2-1" presStyleLbl="parChTrans1D2" presStyleIdx="1" presStyleCnt="5"/>
      <dgm:spPr/>
    </dgm:pt>
    <dgm:pt modelId="{C38CD1A1-7C6B-45FF-80ED-5D1B9259C900}" type="pres">
      <dgm:prSet presAssocID="{3B238C62-B9BF-4F54-95AD-FB8CA04DEBF1}" presName="connTx" presStyleLbl="parChTrans1D2" presStyleIdx="1" presStyleCnt="5"/>
      <dgm:spPr/>
    </dgm:pt>
    <dgm:pt modelId="{6590DB2A-647C-4F30-81CC-C00B0A8B8A7E}" type="pres">
      <dgm:prSet presAssocID="{D98EAC06-1598-41F0-8F4F-404794781DAD}" presName="root2" presStyleCnt="0"/>
      <dgm:spPr/>
    </dgm:pt>
    <dgm:pt modelId="{DF963279-6A4A-4092-AC0F-94C21B1A231C}" type="pres">
      <dgm:prSet presAssocID="{D98EAC06-1598-41F0-8F4F-404794781DAD}" presName="LevelTwoTextNode" presStyleLbl="node2" presStyleIdx="1" presStyleCnt="5" custScaleX="367113">
        <dgm:presLayoutVars>
          <dgm:chPref val="3"/>
        </dgm:presLayoutVars>
      </dgm:prSet>
      <dgm:spPr/>
    </dgm:pt>
    <dgm:pt modelId="{A1133598-0CE9-485D-8D1C-FA898DAB3549}" type="pres">
      <dgm:prSet presAssocID="{D98EAC06-1598-41F0-8F4F-404794781DAD}" presName="level3hierChild" presStyleCnt="0"/>
      <dgm:spPr/>
    </dgm:pt>
    <dgm:pt modelId="{0255A222-B0DD-4BD3-899B-B2DFEBA99EB9}" type="pres">
      <dgm:prSet presAssocID="{0A4E0CA8-3449-4D7A-A5CF-3AD25F704A54}" presName="conn2-1" presStyleLbl="parChTrans1D2" presStyleIdx="2" presStyleCnt="5"/>
      <dgm:spPr/>
    </dgm:pt>
    <dgm:pt modelId="{2FD420E1-0D15-4538-B398-D2BDDDDD2AA0}" type="pres">
      <dgm:prSet presAssocID="{0A4E0CA8-3449-4D7A-A5CF-3AD25F704A54}" presName="connTx" presStyleLbl="parChTrans1D2" presStyleIdx="2" presStyleCnt="5"/>
      <dgm:spPr/>
    </dgm:pt>
    <dgm:pt modelId="{59677643-0379-4C38-B3AC-42C7AB5CAE82}" type="pres">
      <dgm:prSet presAssocID="{CE326743-5349-4A0E-99CE-6F113A8DB6B8}" presName="root2" presStyleCnt="0"/>
      <dgm:spPr/>
    </dgm:pt>
    <dgm:pt modelId="{F44C7E26-5594-4A2E-ADB4-3613C7508509}" type="pres">
      <dgm:prSet presAssocID="{CE326743-5349-4A0E-99CE-6F113A8DB6B8}" presName="LevelTwoTextNode" presStyleLbl="node2" presStyleIdx="2" presStyleCnt="5" custScaleX="367113">
        <dgm:presLayoutVars>
          <dgm:chPref val="3"/>
        </dgm:presLayoutVars>
      </dgm:prSet>
      <dgm:spPr/>
    </dgm:pt>
    <dgm:pt modelId="{0C3060C9-3056-4112-BA0C-E9B8C201CA86}" type="pres">
      <dgm:prSet presAssocID="{CE326743-5349-4A0E-99CE-6F113A8DB6B8}" presName="level3hierChild" presStyleCnt="0"/>
      <dgm:spPr/>
    </dgm:pt>
    <dgm:pt modelId="{E366AA73-A1B7-4360-B09F-F02414495FDB}" type="pres">
      <dgm:prSet presAssocID="{60678949-F674-4D6B-8AD5-49CDE37911B9}" presName="conn2-1" presStyleLbl="parChTrans1D2" presStyleIdx="3" presStyleCnt="5"/>
      <dgm:spPr/>
    </dgm:pt>
    <dgm:pt modelId="{89B3A028-7597-4D2F-99B2-FE09419FAD4D}" type="pres">
      <dgm:prSet presAssocID="{60678949-F674-4D6B-8AD5-49CDE37911B9}" presName="connTx" presStyleLbl="parChTrans1D2" presStyleIdx="3" presStyleCnt="5"/>
      <dgm:spPr/>
    </dgm:pt>
    <dgm:pt modelId="{6CFA8BD2-1DD8-4791-A18B-5C1B597F1D23}" type="pres">
      <dgm:prSet presAssocID="{66830214-F35A-480A-9C0C-00ECA8CDF7CC}" presName="root2" presStyleCnt="0"/>
      <dgm:spPr/>
    </dgm:pt>
    <dgm:pt modelId="{F29A7EB6-40D6-4CDD-8540-881EEFDBFE46}" type="pres">
      <dgm:prSet presAssocID="{66830214-F35A-480A-9C0C-00ECA8CDF7CC}" presName="LevelTwoTextNode" presStyleLbl="node2" presStyleIdx="3" presStyleCnt="5" custScaleX="367113">
        <dgm:presLayoutVars>
          <dgm:chPref val="3"/>
        </dgm:presLayoutVars>
      </dgm:prSet>
      <dgm:spPr/>
    </dgm:pt>
    <dgm:pt modelId="{AA6197F1-FCE3-44A2-AC89-FF90A38A4377}" type="pres">
      <dgm:prSet presAssocID="{66830214-F35A-480A-9C0C-00ECA8CDF7CC}" presName="level3hierChild" presStyleCnt="0"/>
      <dgm:spPr/>
    </dgm:pt>
    <dgm:pt modelId="{80DE6599-E149-4762-A26B-5A66F314E055}" type="pres">
      <dgm:prSet presAssocID="{E1EB5D1E-9178-4CE5-8264-6E8C740FA511}" presName="conn2-1" presStyleLbl="parChTrans1D2" presStyleIdx="4" presStyleCnt="5"/>
      <dgm:spPr/>
    </dgm:pt>
    <dgm:pt modelId="{3E92F0F5-EE11-4F4B-BEFA-7E08C6F2A86E}" type="pres">
      <dgm:prSet presAssocID="{E1EB5D1E-9178-4CE5-8264-6E8C740FA511}" presName="connTx" presStyleLbl="parChTrans1D2" presStyleIdx="4" presStyleCnt="5"/>
      <dgm:spPr/>
    </dgm:pt>
    <dgm:pt modelId="{AC5DBAE7-F174-449D-BE18-418F5BC1E779}" type="pres">
      <dgm:prSet presAssocID="{8337C888-4FDA-4F58-9790-AE8C480514AC}" presName="root2" presStyleCnt="0"/>
      <dgm:spPr/>
    </dgm:pt>
    <dgm:pt modelId="{4258642A-7998-4F53-A0BA-675A78F82B83}" type="pres">
      <dgm:prSet presAssocID="{8337C888-4FDA-4F58-9790-AE8C480514AC}" presName="LevelTwoTextNode" presStyleLbl="node2" presStyleIdx="4" presStyleCnt="5" custScaleX="367113">
        <dgm:presLayoutVars>
          <dgm:chPref val="3"/>
        </dgm:presLayoutVars>
      </dgm:prSet>
      <dgm:spPr/>
    </dgm:pt>
    <dgm:pt modelId="{C899B7E6-5364-4169-928D-4DEAC6AADB72}" type="pres">
      <dgm:prSet presAssocID="{8337C888-4FDA-4F58-9790-AE8C480514AC}" presName="level3hierChild" presStyleCnt="0"/>
      <dgm:spPr/>
    </dgm:pt>
  </dgm:ptLst>
  <dgm:cxnLst>
    <dgm:cxn modelId="{2C83EF03-BED3-4C1B-8E4D-422E3877A637}" type="presOf" srcId="{3B238C62-B9BF-4F54-95AD-FB8CA04DEBF1}" destId="{B809B662-7189-41E1-953F-423F78308D84}" srcOrd="0" destOrd="0" presId="urn:microsoft.com/office/officeart/2008/layout/HorizontalMultiLevelHierarchy"/>
    <dgm:cxn modelId="{239AA70D-20AE-4155-88A5-C2890D8F80B3}" type="presOf" srcId="{8337C888-4FDA-4F58-9790-AE8C480514AC}" destId="{4258642A-7998-4F53-A0BA-675A78F82B83}" srcOrd="0" destOrd="0" presId="urn:microsoft.com/office/officeart/2008/layout/HorizontalMultiLevelHierarchy"/>
    <dgm:cxn modelId="{3258931D-5D16-4D2E-8954-8726F94EC312}" type="presOf" srcId="{60678949-F674-4D6B-8AD5-49CDE37911B9}" destId="{89B3A028-7597-4D2F-99B2-FE09419FAD4D}" srcOrd="1" destOrd="0" presId="urn:microsoft.com/office/officeart/2008/layout/HorizontalMultiLevelHierarchy"/>
    <dgm:cxn modelId="{9E63EA20-947D-43EB-9564-B6B4481061FF}" type="presOf" srcId="{D98EAC06-1598-41F0-8F4F-404794781DAD}" destId="{DF963279-6A4A-4092-AC0F-94C21B1A231C}" srcOrd="0" destOrd="0" presId="urn:microsoft.com/office/officeart/2008/layout/HorizontalMultiLevelHierarchy"/>
    <dgm:cxn modelId="{44C0A431-B52F-428B-B28C-56BC1EB02488}" type="presOf" srcId="{3B238C62-B9BF-4F54-95AD-FB8CA04DEBF1}" destId="{C38CD1A1-7C6B-45FF-80ED-5D1B9259C900}" srcOrd="1" destOrd="0" presId="urn:microsoft.com/office/officeart/2008/layout/HorizontalMultiLevelHierarchy"/>
    <dgm:cxn modelId="{9EC64F33-32A4-44B6-B6CC-911C8DB402C3}" srcId="{CAB24477-8266-4CB3-89F2-00E6D3475FED}" destId="{D98EAC06-1598-41F0-8F4F-404794781DAD}" srcOrd="1" destOrd="0" parTransId="{3B238C62-B9BF-4F54-95AD-FB8CA04DEBF1}" sibTransId="{6C3C1980-75A5-4AF9-9FF9-EBC9F0967E36}"/>
    <dgm:cxn modelId="{28E7AB43-0EEC-47E1-9A3B-CBC4802C1465}" type="presOf" srcId="{CAB24477-8266-4CB3-89F2-00E6D3475FED}" destId="{089C2E57-7349-49F6-B62B-4F64D6D88DBC}" srcOrd="0" destOrd="0" presId="urn:microsoft.com/office/officeart/2008/layout/HorizontalMultiLevelHierarchy"/>
    <dgm:cxn modelId="{03474C44-48DE-47DB-A017-1E91A6B66270}" type="presOf" srcId="{D136A9FC-C3AE-473E-849D-F25E15A1DBD1}" destId="{18DB4F96-B14F-488F-A0B4-E6B2A3B322FC}" srcOrd="0" destOrd="0" presId="urn:microsoft.com/office/officeart/2008/layout/HorizontalMultiLevelHierarchy"/>
    <dgm:cxn modelId="{6C6C0165-0D39-4CCC-804C-C5FB01513975}" type="presOf" srcId="{57DAECE6-7D7C-43DE-96DA-7B83F6064E0F}" destId="{800B7334-1CC4-4F8A-924A-B7A2059FC75C}" srcOrd="0" destOrd="0" presId="urn:microsoft.com/office/officeart/2008/layout/HorizontalMultiLevelHierarchy"/>
    <dgm:cxn modelId="{0A1D0267-C6AE-4539-BD88-30354FB41C41}" type="presOf" srcId="{BED07C0F-D0F6-4AB7-B2EF-69A59E05E73B}" destId="{E6C2EDB2-B557-49D9-A98F-E6D8F7525A56}" srcOrd="0" destOrd="0" presId="urn:microsoft.com/office/officeart/2008/layout/HorizontalMultiLevelHierarchy"/>
    <dgm:cxn modelId="{02BF557D-AFE8-471D-85DF-C8E889751BF6}" type="presOf" srcId="{E1EB5D1E-9178-4CE5-8264-6E8C740FA511}" destId="{80DE6599-E149-4762-A26B-5A66F314E055}" srcOrd="0" destOrd="0" presId="urn:microsoft.com/office/officeart/2008/layout/HorizontalMultiLevelHierarchy"/>
    <dgm:cxn modelId="{23FCA384-3EB5-40D6-92F2-4DB88E9DD6FC}" type="presOf" srcId="{0A4E0CA8-3449-4D7A-A5CF-3AD25F704A54}" destId="{0255A222-B0DD-4BD3-899B-B2DFEBA99EB9}" srcOrd="0" destOrd="0" presId="urn:microsoft.com/office/officeart/2008/layout/HorizontalMultiLevelHierarchy"/>
    <dgm:cxn modelId="{C6861194-76B2-4D8F-B12C-066784DEAB13}" srcId="{CAB24477-8266-4CB3-89F2-00E6D3475FED}" destId="{8337C888-4FDA-4F58-9790-AE8C480514AC}" srcOrd="4" destOrd="0" parTransId="{E1EB5D1E-9178-4CE5-8264-6E8C740FA511}" sibTransId="{8618E5F0-233F-4192-B20C-239551A7626B}"/>
    <dgm:cxn modelId="{A833E997-5ACE-424E-AB21-432EE9CB2CD4}" type="presOf" srcId="{57DAECE6-7D7C-43DE-96DA-7B83F6064E0F}" destId="{AA0859B5-975E-4978-9BD2-0B28607B1BD6}" srcOrd="1" destOrd="0" presId="urn:microsoft.com/office/officeart/2008/layout/HorizontalMultiLevelHierarchy"/>
    <dgm:cxn modelId="{F3B6CFA0-6A31-40FC-88A6-CFB2A14EE037}" srcId="{D136A9FC-C3AE-473E-849D-F25E15A1DBD1}" destId="{CAB24477-8266-4CB3-89F2-00E6D3475FED}" srcOrd="0" destOrd="0" parTransId="{EC7474D2-5160-4A35-B902-A645C8714103}" sibTransId="{53051505-4018-4B47-9285-D4FC663200ED}"/>
    <dgm:cxn modelId="{71545BA7-8510-4162-8D9C-E5C781C25247}" type="presOf" srcId="{60678949-F674-4D6B-8AD5-49CDE37911B9}" destId="{E366AA73-A1B7-4360-B09F-F02414495FDB}" srcOrd="0" destOrd="0" presId="urn:microsoft.com/office/officeart/2008/layout/HorizontalMultiLevelHierarchy"/>
    <dgm:cxn modelId="{B72AFEA9-4A03-4721-B247-2748F642C2A5}" type="presOf" srcId="{0A4E0CA8-3449-4D7A-A5CF-3AD25F704A54}" destId="{2FD420E1-0D15-4538-B398-D2BDDDDD2AA0}" srcOrd="1" destOrd="0" presId="urn:microsoft.com/office/officeart/2008/layout/HorizontalMultiLevelHierarchy"/>
    <dgm:cxn modelId="{FA0F7EAB-D151-4A65-AE20-15FA5B87DC6F}" srcId="{CAB24477-8266-4CB3-89F2-00E6D3475FED}" destId="{CE326743-5349-4A0E-99CE-6F113A8DB6B8}" srcOrd="2" destOrd="0" parTransId="{0A4E0CA8-3449-4D7A-A5CF-3AD25F704A54}" sibTransId="{F49A505E-E1AB-4793-85B6-675DFC27159F}"/>
    <dgm:cxn modelId="{6A2BA3AD-7276-48BA-9792-58929173FB44}" type="presOf" srcId="{CE326743-5349-4A0E-99CE-6F113A8DB6B8}" destId="{F44C7E26-5594-4A2E-ADB4-3613C7508509}" srcOrd="0" destOrd="0" presId="urn:microsoft.com/office/officeart/2008/layout/HorizontalMultiLevelHierarchy"/>
    <dgm:cxn modelId="{271C94C9-BD40-4392-BA14-A2212E067292}" srcId="{CAB24477-8266-4CB3-89F2-00E6D3475FED}" destId="{66830214-F35A-480A-9C0C-00ECA8CDF7CC}" srcOrd="3" destOrd="0" parTransId="{60678949-F674-4D6B-8AD5-49CDE37911B9}" sibTransId="{21DFD2A0-0155-4420-95DF-CD3A64FED22F}"/>
    <dgm:cxn modelId="{63E893D6-86FA-4081-B8B4-DAFDAB507AF0}" type="presOf" srcId="{E1EB5D1E-9178-4CE5-8264-6E8C740FA511}" destId="{3E92F0F5-EE11-4F4B-BEFA-7E08C6F2A86E}" srcOrd="1" destOrd="0" presId="urn:microsoft.com/office/officeart/2008/layout/HorizontalMultiLevelHierarchy"/>
    <dgm:cxn modelId="{0AFD34FB-A018-41A6-906C-06D01DAE546D}" type="presOf" srcId="{66830214-F35A-480A-9C0C-00ECA8CDF7CC}" destId="{F29A7EB6-40D6-4CDD-8540-881EEFDBFE46}" srcOrd="0" destOrd="0" presId="urn:microsoft.com/office/officeart/2008/layout/HorizontalMultiLevelHierarchy"/>
    <dgm:cxn modelId="{37C800FF-D6D7-4923-ACC9-606EA2A608B3}" srcId="{CAB24477-8266-4CB3-89F2-00E6D3475FED}" destId="{BED07C0F-D0F6-4AB7-B2EF-69A59E05E73B}" srcOrd="0" destOrd="0" parTransId="{57DAECE6-7D7C-43DE-96DA-7B83F6064E0F}" sibTransId="{AA083EE2-5A4E-4E8E-8C85-46600460247C}"/>
    <dgm:cxn modelId="{BA6784A0-BF6E-43B7-821D-E8C38D232EE4}" type="presParOf" srcId="{18DB4F96-B14F-488F-A0B4-E6B2A3B322FC}" destId="{42577DD8-16E7-4443-9E7F-02C9797FFD9F}" srcOrd="0" destOrd="0" presId="urn:microsoft.com/office/officeart/2008/layout/HorizontalMultiLevelHierarchy"/>
    <dgm:cxn modelId="{3C3F1EA5-D4E6-4F63-8296-EE95A8568568}" type="presParOf" srcId="{42577DD8-16E7-4443-9E7F-02C9797FFD9F}" destId="{089C2E57-7349-49F6-B62B-4F64D6D88DBC}" srcOrd="0" destOrd="0" presId="urn:microsoft.com/office/officeart/2008/layout/HorizontalMultiLevelHierarchy"/>
    <dgm:cxn modelId="{0E8437CA-5516-4B74-8625-D417016103FB}" type="presParOf" srcId="{42577DD8-16E7-4443-9E7F-02C9797FFD9F}" destId="{5E5D081B-3DCF-4640-9E05-CA1147A2C2CF}" srcOrd="1" destOrd="0" presId="urn:microsoft.com/office/officeart/2008/layout/HorizontalMultiLevelHierarchy"/>
    <dgm:cxn modelId="{7A4C825C-B505-4D97-B67E-F1A9195B4303}" type="presParOf" srcId="{5E5D081B-3DCF-4640-9E05-CA1147A2C2CF}" destId="{800B7334-1CC4-4F8A-924A-B7A2059FC75C}" srcOrd="0" destOrd="0" presId="urn:microsoft.com/office/officeart/2008/layout/HorizontalMultiLevelHierarchy"/>
    <dgm:cxn modelId="{CEAB10DD-2679-4CB8-8818-EAC4A3A9B472}" type="presParOf" srcId="{800B7334-1CC4-4F8A-924A-B7A2059FC75C}" destId="{AA0859B5-975E-4978-9BD2-0B28607B1BD6}" srcOrd="0" destOrd="0" presId="urn:microsoft.com/office/officeart/2008/layout/HorizontalMultiLevelHierarchy"/>
    <dgm:cxn modelId="{30CEDAAA-86ED-409E-BE3D-078C1625CAF5}" type="presParOf" srcId="{5E5D081B-3DCF-4640-9E05-CA1147A2C2CF}" destId="{6C6C08C8-9E93-464F-A90D-1D3295780F0B}" srcOrd="1" destOrd="0" presId="urn:microsoft.com/office/officeart/2008/layout/HorizontalMultiLevelHierarchy"/>
    <dgm:cxn modelId="{65A1D987-6FF4-49CB-BDAF-9136CFA1F5EB}" type="presParOf" srcId="{6C6C08C8-9E93-464F-A90D-1D3295780F0B}" destId="{E6C2EDB2-B557-49D9-A98F-E6D8F7525A56}" srcOrd="0" destOrd="0" presId="urn:microsoft.com/office/officeart/2008/layout/HorizontalMultiLevelHierarchy"/>
    <dgm:cxn modelId="{01FA30D8-8D3D-45F9-8F0D-C64498CAF1D1}" type="presParOf" srcId="{6C6C08C8-9E93-464F-A90D-1D3295780F0B}" destId="{76549D59-CE50-4AEC-B41A-34FF3579C64A}" srcOrd="1" destOrd="0" presId="urn:microsoft.com/office/officeart/2008/layout/HorizontalMultiLevelHierarchy"/>
    <dgm:cxn modelId="{93AE9419-0B3E-424C-BB60-7C088A3E35BC}" type="presParOf" srcId="{5E5D081B-3DCF-4640-9E05-CA1147A2C2CF}" destId="{B809B662-7189-41E1-953F-423F78308D84}" srcOrd="2" destOrd="0" presId="urn:microsoft.com/office/officeart/2008/layout/HorizontalMultiLevelHierarchy"/>
    <dgm:cxn modelId="{D6E8A10E-4B2B-4AE4-86AE-36911285D2C3}" type="presParOf" srcId="{B809B662-7189-41E1-953F-423F78308D84}" destId="{C38CD1A1-7C6B-45FF-80ED-5D1B9259C900}" srcOrd="0" destOrd="0" presId="urn:microsoft.com/office/officeart/2008/layout/HorizontalMultiLevelHierarchy"/>
    <dgm:cxn modelId="{E9F16152-20AD-45E1-8AA5-E1A3B3E61D62}" type="presParOf" srcId="{5E5D081B-3DCF-4640-9E05-CA1147A2C2CF}" destId="{6590DB2A-647C-4F30-81CC-C00B0A8B8A7E}" srcOrd="3" destOrd="0" presId="urn:microsoft.com/office/officeart/2008/layout/HorizontalMultiLevelHierarchy"/>
    <dgm:cxn modelId="{AE3BA613-83CD-46B1-A89E-ED7C58988BD6}" type="presParOf" srcId="{6590DB2A-647C-4F30-81CC-C00B0A8B8A7E}" destId="{DF963279-6A4A-4092-AC0F-94C21B1A231C}" srcOrd="0" destOrd="0" presId="urn:microsoft.com/office/officeart/2008/layout/HorizontalMultiLevelHierarchy"/>
    <dgm:cxn modelId="{45B77666-A049-46D6-AADC-19E9DDB2B1F1}" type="presParOf" srcId="{6590DB2A-647C-4F30-81CC-C00B0A8B8A7E}" destId="{A1133598-0CE9-485D-8D1C-FA898DAB3549}" srcOrd="1" destOrd="0" presId="urn:microsoft.com/office/officeart/2008/layout/HorizontalMultiLevelHierarchy"/>
    <dgm:cxn modelId="{986D237D-FD56-429A-83BE-7B7FA396BED6}" type="presParOf" srcId="{5E5D081B-3DCF-4640-9E05-CA1147A2C2CF}" destId="{0255A222-B0DD-4BD3-899B-B2DFEBA99EB9}" srcOrd="4" destOrd="0" presId="urn:microsoft.com/office/officeart/2008/layout/HorizontalMultiLevelHierarchy"/>
    <dgm:cxn modelId="{B5D48472-D9F4-4A71-A378-D392B3025A61}" type="presParOf" srcId="{0255A222-B0DD-4BD3-899B-B2DFEBA99EB9}" destId="{2FD420E1-0D15-4538-B398-D2BDDDDD2AA0}" srcOrd="0" destOrd="0" presId="urn:microsoft.com/office/officeart/2008/layout/HorizontalMultiLevelHierarchy"/>
    <dgm:cxn modelId="{08581515-F26F-4431-B36E-64289C942E65}" type="presParOf" srcId="{5E5D081B-3DCF-4640-9E05-CA1147A2C2CF}" destId="{59677643-0379-4C38-B3AC-42C7AB5CAE82}" srcOrd="5" destOrd="0" presId="urn:microsoft.com/office/officeart/2008/layout/HorizontalMultiLevelHierarchy"/>
    <dgm:cxn modelId="{E47E871D-DD68-4CC2-A44C-C8DFB4CB699E}" type="presParOf" srcId="{59677643-0379-4C38-B3AC-42C7AB5CAE82}" destId="{F44C7E26-5594-4A2E-ADB4-3613C7508509}" srcOrd="0" destOrd="0" presId="urn:microsoft.com/office/officeart/2008/layout/HorizontalMultiLevelHierarchy"/>
    <dgm:cxn modelId="{048FB36B-EFB5-47AB-9224-C633B2811715}" type="presParOf" srcId="{59677643-0379-4C38-B3AC-42C7AB5CAE82}" destId="{0C3060C9-3056-4112-BA0C-E9B8C201CA86}" srcOrd="1" destOrd="0" presId="urn:microsoft.com/office/officeart/2008/layout/HorizontalMultiLevelHierarchy"/>
    <dgm:cxn modelId="{F3DC90ED-6817-4DF7-AEB3-5983F3E00375}" type="presParOf" srcId="{5E5D081B-3DCF-4640-9E05-CA1147A2C2CF}" destId="{E366AA73-A1B7-4360-B09F-F02414495FDB}" srcOrd="6" destOrd="0" presId="urn:microsoft.com/office/officeart/2008/layout/HorizontalMultiLevelHierarchy"/>
    <dgm:cxn modelId="{F765D764-5CE0-42F4-BD46-DA75CB42BCA4}" type="presParOf" srcId="{E366AA73-A1B7-4360-B09F-F02414495FDB}" destId="{89B3A028-7597-4D2F-99B2-FE09419FAD4D}" srcOrd="0" destOrd="0" presId="urn:microsoft.com/office/officeart/2008/layout/HorizontalMultiLevelHierarchy"/>
    <dgm:cxn modelId="{0115AC29-EB4B-4FC0-81C5-0A61D081654E}" type="presParOf" srcId="{5E5D081B-3DCF-4640-9E05-CA1147A2C2CF}" destId="{6CFA8BD2-1DD8-4791-A18B-5C1B597F1D23}" srcOrd="7" destOrd="0" presId="urn:microsoft.com/office/officeart/2008/layout/HorizontalMultiLevelHierarchy"/>
    <dgm:cxn modelId="{36DCA6C2-1D52-4A9C-B0C3-0118DD29D8A3}" type="presParOf" srcId="{6CFA8BD2-1DD8-4791-A18B-5C1B597F1D23}" destId="{F29A7EB6-40D6-4CDD-8540-881EEFDBFE46}" srcOrd="0" destOrd="0" presId="urn:microsoft.com/office/officeart/2008/layout/HorizontalMultiLevelHierarchy"/>
    <dgm:cxn modelId="{8CAC3F28-A2B7-4203-9C7F-678AA628F7A2}" type="presParOf" srcId="{6CFA8BD2-1DD8-4791-A18B-5C1B597F1D23}" destId="{AA6197F1-FCE3-44A2-AC89-FF90A38A4377}" srcOrd="1" destOrd="0" presId="urn:microsoft.com/office/officeart/2008/layout/HorizontalMultiLevelHierarchy"/>
    <dgm:cxn modelId="{CEB4521F-6155-4C4E-8A27-E722FB7DB91D}" type="presParOf" srcId="{5E5D081B-3DCF-4640-9E05-CA1147A2C2CF}" destId="{80DE6599-E149-4762-A26B-5A66F314E055}" srcOrd="8" destOrd="0" presId="urn:microsoft.com/office/officeart/2008/layout/HorizontalMultiLevelHierarchy"/>
    <dgm:cxn modelId="{4B6FFD81-2D59-45C7-91F3-1162579B2E7D}" type="presParOf" srcId="{80DE6599-E149-4762-A26B-5A66F314E055}" destId="{3E92F0F5-EE11-4F4B-BEFA-7E08C6F2A86E}" srcOrd="0" destOrd="0" presId="urn:microsoft.com/office/officeart/2008/layout/HorizontalMultiLevelHierarchy"/>
    <dgm:cxn modelId="{ECFD000F-F2DF-484D-83C1-8C7CCD642506}" type="presParOf" srcId="{5E5D081B-3DCF-4640-9E05-CA1147A2C2CF}" destId="{AC5DBAE7-F174-449D-BE18-418F5BC1E779}" srcOrd="9" destOrd="0" presId="urn:microsoft.com/office/officeart/2008/layout/HorizontalMultiLevelHierarchy"/>
    <dgm:cxn modelId="{F512DBD9-C197-499E-A6CD-BCD00C0C38C7}" type="presParOf" srcId="{AC5DBAE7-F174-449D-BE18-418F5BC1E779}" destId="{4258642A-7998-4F53-A0BA-675A78F82B83}" srcOrd="0" destOrd="0" presId="urn:microsoft.com/office/officeart/2008/layout/HorizontalMultiLevelHierarchy"/>
    <dgm:cxn modelId="{74146AC3-8C04-48C7-9E55-A3CFEB5969C6}" type="presParOf" srcId="{AC5DBAE7-F174-449D-BE18-418F5BC1E779}" destId="{C899B7E6-5364-4169-928D-4DEAC6AADB7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5FDF1C-7542-49DD-8BA2-C1175F3C901D}" type="doc">
      <dgm:prSet loTypeId="urn:microsoft.com/office/officeart/2005/8/layout/list1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A34B908C-4B32-4E63-AB68-A75EA7FF87BC}">
      <dgm:prSet phldrT="[Texto]" custT="1"/>
      <dgm:spPr/>
      <dgm:t>
        <a:bodyPr/>
        <a:lstStyle/>
        <a:p>
          <a:pPr>
            <a:buNone/>
          </a:pPr>
          <a:r>
            <a:rPr lang="en-US" sz="2800" b="1" dirty="0"/>
            <a:t>Sistema</a:t>
          </a:r>
          <a:endParaRPr lang="es-EC" sz="2800" b="1" dirty="0"/>
        </a:p>
      </dgm:t>
    </dgm:pt>
    <dgm:pt modelId="{3C28E202-3F11-4D04-AAB9-840100AD8FA9}" type="parTrans" cxnId="{7CEAFB52-C286-4D25-A685-CE85B4B3F3C3}">
      <dgm:prSet/>
      <dgm:spPr/>
      <dgm:t>
        <a:bodyPr/>
        <a:lstStyle/>
        <a:p>
          <a:endParaRPr lang="es-EC"/>
        </a:p>
      </dgm:t>
    </dgm:pt>
    <dgm:pt modelId="{1225A4E3-F2E9-493A-92CB-0B37C0E90E1D}" type="sibTrans" cxnId="{7CEAFB52-C286-4D25-A685-CE85B4B3F3C3}">
      <dgm:prSet/>
      <dgm:spPr/>
      <dgm:t>
        <a:bodyPr/>
        <a:lstStyle/>
        <a:p>
          <a:endParaRPr lang="es-EC"/>
        </a:p>
      </dgm:t>
    </dgm:pt>
    <dgm:pt modelId="{A90B4E40-D4BF-4B3B-90C5-C310EF1B29A4}">
      <dgm:prSet phldrT="[Texto]" custT="1"/>
      <dgm:spPr/>
      <dgm:t>
        <a:bodyPr/>
        <a:lstStyle/>
        <a:p>
          <a:r>
            <a:rPr lang="en-US" sz="2800" b="1" dirty="0" err="1"/>
            <a:t>Aplicación</a:t>
          </a:r>
          <a:endParaRPr lang="es-EC" sz="2800" b="1" dirty="0"/>
        </a:p>
      </dgm:t>
    </dgm:pt>
    <dgm:pt modelId="{85E27C00-D5A8-4992-877F-56CCB5529D6B}" type="parTrans" cxnId="{E5281FB1-B30E-4DE3-BF53-941E148FD096}">
      <dgm:prSet/>
      <dgm:spPr/>
      <dgm:t>
        <a:bodyPr/>
        <a:lstStyle/>
        <a:p>
          <a:endParaRPr lang="es-EC"/>
        </a:p>
      </dgm:t>
    </dgm:pt>
    <dgm:pt modelId="{0E18FE62-6B12-4944-B451-C6D41F7E5CAB}" type="sibTrans" cxnId="{E5281FB1-B30E-4DE3-BF53-941E148FD096}">
      <dgm:prSet/>
      <dgm:spPr/>
      <dgm:t>
        <a:bodyPr/>
        <a:lstStyle/>
        <a:p>
          <a:endParaRPr lang="es-EC"/>
        </a:p>
      </dgm:t>
    </dgm:pt>
    <dgm:pt modelId="{35CF4E26-D72A-4C4B-9E78-DEE18098A9CB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C" b="1" dirty="0"/>
            <a:t>Programa</a:t>
          </a:r>
          <a:r>
            <a:rPr lang="es-EC" dirty="0"/>
            <a:t> o conjunto de </a:t>
          </a:r>
          <a:r>
            <a:rPr lang="es-EC" b="1" dirty="0"/>
            <a:t>programas</a:t>
          </a:r>
          <a:r>
            <a:rPr lang="es-EC" dirty="0"/>
            <a:t> </a:t>
          </a:r>
          <a:r>
            <a:rPr lang="es-EC" b="1" dirty="0"/>
            <a:t>diseñados para realizar tareas específicas que satisfacen necesidades concretas </a:t>
          </a:r>
          <a:r>
            <a:rPr lang="es-EC" dirty="0"/>
            <a:t>de usuarios o de negocio.</a:t>
          </a:r>
        </a:p>
      </dgm:t>
    </dgm:pt>
    <dgm:pt modelId="{05D03E3E-0394-4438-A265-88E029D4D814}" type="parTrans" cxnId="{DDB2B764-20D3-45DD-9587-188ABD9351EE}">
      <dgm:prSet/>
      <dgm:spPr/>
      <dgm:t>
        <a:bodyPr/>
        <a:lstStyle/>
        <a:p>
          <a:endParaRPr lang="es-EC"/>
        </a:p>
      </dgm:t>
    </dgm:pt>
    <dgm:pt modelId="{838B4EBB-29CE-4F57-A725-A64CDD9C5393}" type="sibTrans" cxnId="{DDB2B764-20D3-45DD-9587-188ABD9351EE}">
      <dgm:prSet/>
      <dgm:spPr/>
      <dgm:t>
        <a:bodyPr/>
        <a:lstStyle/>
        <a:p>
          <a:endParaRPr lang="es-EC"/>
        </a:p>
      </dgm:t>
    </dgm:pt>
    <dgm:pt modelId="{A538B54A-5B69-49D8-B9F6-EE74B02A5D90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C" b="1" dirty="0"/>
            <a:t>Conjunto de elementos </a:t>
          </a:r>
          <a:r>
            <a:rPr lang="es-EC" dirty="0"/>
            <a:t>(hardware, software, procesos, personas) </a:t>
          </a:r>
          <a:r>
            <a:rPr lang="es-EC" b="1" dirty="0"/>
            <a:t>que interactúan entre sí para cumplir objetivos comunes.</a:t>
          </a:r>
        </a:p>
      </dgm:t>
    </dgm:pt>
    <dgm:pt modelId="{D20A2618-2D44-4D2B-9695-2EFDDC1EF5F7}" type="parTrans" cxnId="{42B794A2-E6A3-4E8D-92FA-847C9C2D5734}">
      <dgm:prSet/>
      <dgm:spPr/>
      <dgm:t>
        <a:bodyPr/>
        <a:lstStyle/>
        <a:p>
          <a:endParaRPr lang="es-EC"/>
        </a:p>
      </dgm:t>
    </dgm:pt>
    <dgm:pt modelId="{350704E8-8F97-4BB9-9FAB-3ABF38384F1E}" type="sibTrans" cxnId="{42B794A2-E6A3-4E8D-92FA-847C9C2D5734}">
      <dgm:prSet/>
      <dgm:spPr/>
      <dgm:t>
        <a:bodyPr/>
        <a:lstStyle/>
        <a:p>
          <a:endParaRPr lang="es-EC"/>
        </a:p>
      </dgm:t>
    </dgm:pt>
    <dgm:pt modelId="{04E177EB-D536-4CBF-9C12-489D1DEEB55E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dirty="0"/>
            <a:t>Conjunto de elementos interrelacionados que funcionan como un todo organizado para alcanzar un objetivo común. </a:t>
          </a:r>
          <a:r>
            <a:rPr lang="es-EC" b="0" i="0" dirty="0"/>
            <a:t>Puede ser físico, biológico, social o informático. (ej. </a:t>
          </a:r>
          <a:r>
            <a:rPr lang="es-ES" b="0" i="0" dirty="0"/>
            <a:t>el cuerpo humano, una empresa, un ecosistema, un sistema informático.)</a:t>
          </a:r>
          <a:endParaRPr lang="es-EC" b="1" dirty="0"/>
        </a:p>
      </dgm:t>
    </dgm:pt>
    <dgm:pt modelId="{DD23F872-E7DA-47C9-A355-3FBE09F8EC53}" type="parTrans" cxnId="{36D92357-78C6-49E4-97CC-D926CC66AD4F}">
      <dgm:prSet/>
      <dgm:spPr/>
      <dgm:t>
        <a:bodyPr/>
        <a:lstStyle/>
        <a:p>
          <a:endParaRPr lang="es-EC"/>
        </a:p>
      </dgm:t>
    </dgm:pt>
    <dgm:pt modelId="{86A54050-8F75-4673-BE26-357BC4DEC2AB}" type="sibTrans" cxnId="{36D92357-78C6-49E4-97CC-D926CC66AD4F}">
      <dgm:prSet/>
      <dgm:spPr/>
      <dgm:t>
        <a:bodyPr/>
        <a:lstStyle/>
        <a:p>
          <a:endParaRPr lang="es-EC"/>
        </a:p>
      </dgm:t>
    </dgm:pt>
    <dgm:pt modelId="{158770D3-8D10-4C06-AE27-B6D3089F5F4E}" type="pres">
      <dgm:prSet presAssocID="{AD5FDF1C-7542-49DD-8BA2-C1175F3C901D}" presName="linear" presStyleCnt="0">
        <dgm:presLayoutVars>
          <dgm:dir/>
          <dgm:animLvl val="lvl"/>
          <dgm:resizeHandles val="exact"/>
        </dgm:presLayoutVars>
      </dgm:prSet>
      <dgm:spPr/>
    </dgm:pt>
    <dgm:pt modelId="{3EB72AB0-CCE9-4A89-AE27-34151928D3AD}" type="pres">
      <dgm:prSet presAssocID="{A34B908C-4B32-4E63-AB68-A75EA7FF87BC}" presName="parentLin" presStyleCnt="0"/>
      <dgm:spPr/>
    </dgm:pt>
    <dgm:pt modelId="{C1257977-5CEC-4AE2-8E86-2525CFC2E5DA}" type="pres">
      <dgm:prSet presAssocID="{A34B908C-4B32-4E63-AB68-A75EA7FF87BC}" presName="parentLeftMargin" presStyleLbl="node1" presStyleIdx="0" presStyleCnt="2"/>
      <dgm:spPr/>
    </dgm:pt>
    <dgm:pt modelId="{8FA450C9-BB67-4A5C-A850-D8E54AA201B3}" type="pres">
      <dgm:prSet presAssocID="{A34B908C-4B32-4E63-AB68-A75EA7FF87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2FC7C28-EE72-412A-8048-47C05034B054}" type="pres">
      <dgm:prSet presAssocID="{A34B908C-4B32-4E63-AB68-A75EA7FF87BC}" presName="negativeSpace" presStyleCnt="0"/>
      <dgm:spPr/>
    </dgm:pt>
    <dgm:pt modelId="{E14184C0-9C9B-48CA-9250-F0E1513DE9F3}" type="pres">
      <dgm:prSet presAssocID="{A34B908C-4B32-4E63-AB68-A75EA7FF87BC}" presName="childText" presStyleLbl="conFgAcc1" presStyleIdx="0" presStyleCnt="2">
        <dgm:presLayoutVars>
          <dgm:bulletEnabled val="1"/>
        </dgm:presLayoutVars>
      </dgm:prSet>
      <dgm:spPr/>
    </dgm:pt>
    <dgm:pt modelId="{EB13D77F-25DB-449C-8FF7-A4BDFD1AF65C}" type="pres">
      <dgm:prSet presAssocID="{1225A4E3-F2E9-493A-92CB-0B37C0E90E1D}" presName="spaceBetweenRectangles" presStyleCnt="0"/>
      <dgm:spPr/>
    </dgm:pt>
    <dgm:pt modelId="{F16CFD0F-6DC9-46DC-ACAA-EBA50D3FCFAF}" type="pres">
      <dgm:prSet presAssocID="{A90B4E40-D4BF-4B3B-90C5-C310EF1B29A4}" presName="parentLin" presStyleCnt="0"/>
      <dgm:spPr/>
    </dgm:pt>
    <dgm:pt modelId="{FAFD6E6C-EAFF-4DEA-8B68-33283B231788}" type="pres">
      <dgm:prSet presAssocID="{A90B4E40-D4BF-4B3B-90C5-C310EF1B29A4}" presName="parentLeftMargin" presStyleLbl="node1" presStyleIdx="0" presStyleCnt="2"/>
      <dgm:spPr/>
    </dgm:pt>
    <dgm:pt modelId="{1BAA0100-180C-4981-8AC1-9B27D50CCE62}" type="pres">
      <dgm:prSet presAssocID="{A90B4E40-D4BF-4B3B-90C5-C310EF1B29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6C1B7A8-0569-4E28-AB76-0D2B55E2016F}" type="pres">
      <dgm:prSet presAssocID="{A90B4E40-D4BF-4B3B-90C5-C310EF1B29A4}" presName="negativeSpace" presStyleCnt="0"/>
      <dgm:spPr/>
    </dgm:pt>
    <dgm:pt modelId="{9E60618F-EDF4-4A2B-9987-22984435E233}" type="pres">
      <dgm:prSet presAssocID="{A90B4E40-D4BF-4B3B-90C5-C310EF1B29A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042C327-7899-4219-85B3-D11CE9C71688}" type="presOf" srcId="{A34B908C-4B32-4E63-AB68-A75EA7FF87BC}" destId="{8FA450C9-BB67-4A5C-A850-D8E54AA201B3}" srcOrd="1" destOrd="0" presId="urn:microsoft.com/office/officeart/2005/8/layout/list1"/>
    <dgm:cxn modelId="{ED5D4231-48B0-483F-B18A-40142317B241}" type="presOf" srcId="{A90B4E40-D4BF-4B3B-90C5-C310EF1B29A4}" destId="{1BAA0100-180C-4981-8AC1-9B27D50CCE62}" srcOrd="1" destOrd="0" presId="urn:microsoft.com/office/officeart/2005/8/layout/list1"/>
    <dgm:cxn modelId="{DDB2B764-20D3-45DD-9587-188ABD9351EE}" srcId="{A90B4E40-D4BF-4B3B-90C5-C310EF1B29A4}" destId="{35CF4E26-D72A-4C4B-9E78-DEE18098A9CB}" srcOrd="0" destOrd="0" parTransId="{05D03E3E-0394-4438-A265-88E029D4D814}" sibTransId="{838B4EBB-29CE-4F57-A725-A64CDD9C5393}"/>
    <dgm:cxn modelId="{0D7E0E52-2342-41A7-8818-CB3BB5FEEE7A}" type="presOf" srcId="{04E177EB-D536-4CBF-9C12-489D1DEEB55E}" destId="{E14184C0-9C9B-48CA-9250-F0E1513DE9F3}" srcOrd="0" destOrd="0" presId="urn:microsoft.com/office/officeart/2005/8/layout/list1"/>
    <dgm:cxn modelId="{7CEAFB52-C286-4D25-A685-CE85B4B3F3C3}" srcId="{AD5FDF1C-7542-49DD-8BA2-C1175F3C901D}" destId="{A34B908C-4B32-4E63-AB68-A75EA7FF87BC}" srcOrd="0" destOrd="0" parTransId="{3C28E202-3F11-4D04-AAB9-840100AD8FA9}" sibTransId="{1225A4E3-F2E9-493A-92CB-0B37C0E90E1D}"/>
    <dgm:cxn modelId="{36D92357-78C6-49E4-97CC-D926CC66AD4F}" srcId="{A34B908C-4B32-4E63-AB68-A75EA7FF87BC}" destId="{04E177EB-D536-4CBF-9C12-489D1DEEB55E}" srcOrd="0" destOrd="0" parTransId="{DD23F872-E7DA-47C9-A355-3FBE09F8EC53}" sibTransId="{86A54050-8F75-4673-BE26-357BC4DEC2AB}"/>
    <dgm:cxn modelId="{74656659-529F-44AD-8C82-95E7895A2BDD}" type="presOf" srcId="{A90B4E40-D4BF-4B3B-90C5-C310EF1B29A4}" destId="{FAFD6E6C-EAFF-4DEA-8B68-33283B231788}" srcOrd="0" destOrd="0" presId="urn:microsoft.com/office/officeart/2005/8/layout/list1"/>
    <dgm:cxn modelId="{1E5F487B-17E0-41A6-B6B4-810AE24A8308}" type="presOf" srcId="{AD5FDF1C-7542-49DD-8BA2-C1175F3C901D}" destId="{158770D3-8D10-4C06-AE27-B6D3089F5F4E}" srcOrd="0" destOrd="0" presId="urn:microsoft.com/office/officeart/2005/8/layout/list1"/>
    <dgm:cxn modelId="{0DCDD784-4B30-4022-936B-5E51B2408A35}" type="presOf" srcId="{35CF4E26-D72A-4C4B-9E78-DEE18098A9CB}" destId="{9E60618F-EDF4-4A2B-9987-22984435E233}" srcOrd="0" destOrd="0" presId="urn:microsoft.com/office/officeart/2005/8/layout/list1"/>
    <dgm:cxn modelId="{2F435692-72D4-49B6-B6EB-96F2D3ACBB3D}" type="presOf" srcId="{A34B908C-4B32-4E63-AB68-A75EA7FF87BC}" destId="{C1257977-5CEC-4AE2-8E86-2525CFC2E5DA}" srcOrd="0" destOrd="0" presId="urn:microsoft.com/office/officeart/2005/8/layout/list1"/>
    <dgm:cxn modelId="{42B794A2-E6A3-4E8D-92FA-847C9C2D5734}" srcId="{A34B908C-4B32-4E63-AB68-A75EA7FF87BC}" destId="{A538B54A-5B69-49D8-B9F6-EE74B02A5D90}" srcOrd="1" destOrd="0" parTransId="{D20A2618-2D44-4D2B-9695-2EFDDC1EF5F7}" sibTransId="{350704E8-8F97-4BB9-9FAB-3ABF38384F1E}"/>
    <dgm:cxn modelId="{E5281FB1-B30E-4DE3-BF53-941E148FD096}" srcId="{AD5FDF1C-7542-49DD-8BA2-C1175F3C901D}" destId="{A90B4E40-D4BF-4B3B-90C5-C310EF1B29A4}" srcOrd="1" destOrd="0" parTransId="{85E27C00-D5A8-4992-877F-56CCB5529D6B}" sibTransId="{0E18FE62-6B12-4944-B451-C6D41F7E5CAB}"/>
    <dgm:cxn modelId="{8BB362D0-04B6-49E4-99E6-66916C59702C}" type="presOf" srcId="{A538B54A-5B69-49D8-B9F6-EE74B02A5D90}" destId="{E14184C0-9C9B-48CA-9250-F0E1513DE9F3}" srcOrd="0" destOrd="1" presId="urn:microsoft.com/office/officeart/2005/8/layout/list1"/>
    <dgm:cxn modelId="{01372AA5-4558-4B0B-A14F-67E57E87E441}" type="presParOf" srcId="{158770D3-8D10-4C06-AE27-B6D3089F5F4E}" destId="{3EB72AB0-CCE9-4A89-AE27-34151928D3AD}" srcOrd="0" destOrd="0" presId="urn:microsoft.com/office/officeart/2005/8/layout/list1"/>
    <dgm:cxn modelId="{F84D0D09-27E5-4C98-8AC3-6D33FD94BDB7}" type="presParOf" srcId="{3EB72AB0-CCE9-4A89-AE27-34151928D3AD}" destId="{C1257977-5CEC-4AE2-8E86-2525CFC2E5DA}" srcOrd="0" destOrd="0" presId="urn:microsoft.com/office/officeart/2005/8/layout/list1"/>
    <dgm:cxn modelId="{16E072BA-EB9A-402F-8F6F-95C68C83B584}" type="presParOf" srcId="{3EB72AB0-CCE9-4A89-AE27-34151928D3AD}" destId="{8FA450C9-BB67-4A5C-A850-D8E54AA201B3}" srcOrd="1" destOrd="0" presId="urn:microsoft.com/office/officeart/2005/8/layout/list1"/>
    <dgm:cxn modelId="{63A6D6B8-E9FA-4744-B743-A6F4CCB46AA4}" type="presParOf" srcId="{158770D3-8D10-4C06-AE27-B6D3089F5F4E}" destId="{A2FC7C28-EE72-412A-8048-47C05034B054}" srcOrd="1" destOrd="0" presId="urn:microsoft.com/office/officeart/2005/8/layout/list1"/>
    <dgm:cxn modelId="{23B3250E-F8E6-41E0-9666-6ED6826E4430}" type="presParOf" srcId="{158770D3-8D10-4C06-AE27-B6D3089F5F4E}" destId="{E14184C0-9C9B-48CA-9250-F0E1513DE9F3}" srcOrd="2" destOrd="0" presId="urn:microsoft.com/office/officeart/2005/8/layout/list1"/>
    <dgm:cxn modelId="{1CE9A666-6F6D-4C34-B6B7-400CE94EA71D}" type="presParOf" srcId="{158770D3-8D10-4C06-AE27-B6D3089F5F4E}" destId="{EB13D77F-25DB-449C-8FF7-A4BDFD1AF65C}" srcOrd="3" destOrd="0" presId="urn:microsoft.com/office/officeart/2005/8/layout/list1"/>
    <dgm:cxn modelId="{57F246D9-E615-4534-9BAC-031FAE2CBB88}" type="presParOf" srcId="{158770D3-8D10-4C06-AE27-B6D3089F5F4E}" destId="{F16CFD0F-6DC9-46DC-ACAA-EBA50D3FCFAF}" srcOrd="4" destOrd="0" presId="urn:microsoft.com/office/officeart/2005/8/layout/list1"/>
    <dgm:cxn modelId="{95E4ADDB-1BC9-45CF-8CA0-97B6D60B62B3}" type="presParOf" srcId="{F16CFD0F-6DC9-46DC-ACAA-EBA50D3FCFAF}" destId="{FAFD6E6C-EAFF-4DEA-8B68-33283B231788}" srcOrd="0" destOrd="0" presId="urn:microsoft.com/office/officeart/2005/8/layout/list1"/>
    <dgm:cxn modelId="{95A81024-9038-4208-BC15-04419BA38940}" type="presParOf" srcId="{F16CFD0F-6DC9-46DC-ACAA-EBA50D3FCFAF}" destId="{1BAA0100-180C-4981-8AC1-9B27D50CCE62}" srcOrd="1" destOrd="0" presId="urn:microsoft.com/office/officeart/2005/8/layout/list1"/>
    <dgm:cxn modelId="{0A0300EC-E4BC-4397-93FA-4F47CEE07A98}" type="presParOf" srcId="{158770D3-8D10-4C06-AE27-B6D3089F5F4E}" destId="{F6C1B7A8-0569-4E28-AB76-0D2B55E2016F}" srcOrd="5" destOrd="0" presId="urn:microsoft.com/office/officeart/2005/8/layout/list1"/>
    <dgm:cxn modelId="{F282F0CB-D8AE-448B-8B6C-4DA901666862}" type="presParOf" srcId="{158770D3-8D10-4C06-AE27-B6D3089F5F4E}" destId="{9E60618F-EDF4-4A2B-9987-22984435E23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5FDF1C-7542-49DD-8BA2-C1175F3C901D}" type="doc">
      <dgm:prSet loTypeId="urn:microsoft.com/office/officeart/2005/8/layout/list1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A34B908C-4B32-4E63-AB68-A75EA7FF87BC}">
      <dgm:prSet phldrT="[Texto]" custT="1"/>
      <dgm:spPr/>
      <dgm:t>
        <a:bodyPr/>
        <a:lstStyle/>
        <a:p>
          <a:r>
            <a:rPr lang="en-US" sz="2800" b="1" dirty="0"/>
            <a:t>Sistema</a:t>
          </a:r>
          <a:endParaRPr lang="es-EC" sz="2800" dirty="0"/>
        </a:p>
      </dgm:t>
    </dgm:pt>
    <dgm:pt modelId="{3C28E202-3F11-4D04-AAB9-840100AD8FA9}" type="parTrans" cxnId="{7CEAFB52-C286-4D25-A685-CE85B4B3F3C3}">
      <dgm:prSet/>
      <dgm:spPr/>
      <dgm:t>
        <a:bodyPr/>
        <a:lstStyle/>
        <a:p>
          <a:endParaRPr lang="es-EC"/>
        </a:p>
      </dgm:t>
    </dgm:pt>
    <dgm:pt modelId="{1225A4E3-F2E9-493A-92CB-0B37C0E90E1D}" type="sibTrans" cxnId="{7CEAFB52-C286-4D25-A685-CE85B4B3F3C3}">
      <dgm:prSet/>
      <dgm:spPr/>
      <dgm:t>
        <a:bodyPr/>
        <a:lstStyle/>
        <a:p>
          <a:endParaRPr lang="es-EC"/>
        </a:p>
      </dgm:t>
    </dgm:pt>
    <dgm:pt modelId="{A90B4E40-D4BF-4B3B-90C5-C310EF1B29A4}">
      <dgm:prSet phldrT="[Texto]" custT="1"/>
      <dgm:spPr/>
      <dgm:t>
        <a:bodyPr/>
        <a:lstStyle/>
        <a:p>
          <a:r>
            <a:rPr lang="en-US" sz="2800" b="1" dirty="0" err="1"/>
            <a:t>Aplicación</a:t>
          </a:r>
          <a:endParaRPr lang="es-EC" sz="2800" b="1" dirty="0"/>
        </a:p>
      </dgm:t>
    </dgm:pt>
    <dgm:pt modelId="{85E27C00-D5A8-4992-877F-56CCB5529D6B}" type="parTrans" cxnId="{E5281FB1-B30E-4DE3-BF53-941E148FD096}">
      <dgm:prSet/>
      <dgm:spPr/>
      <dgm:t>
        <a:bodyPr/>
        <a:lstStyle/>
        <a:p>
          <a:endParaRPr lang="es-EC"/>
        </a:p>
      </dgm:t>
    </dgm:pt>
    <dgm:pt modelId="{0E18FE62-6B12-4944-B451-C6D41F7E5CAB}" type="sibTrans" cxnId="{E5281FB1-B30E-4DE3-BF53-941E148FD096}">
      <dgm:prSet/>
      <dgm:spPr/>
      <dgm:t>
        <a:bodyPr/>
        <a:lstStyle/>
        <a:p>
          <a:endParaRPr lang="es-EC"/>
        </a:p>
      </dgm:t>
    </dgm:pt>
    <dgm:pt modelId="{68D95A99-608B-4743-BC17-22168D0648A8}">
      <dgm:prSet phldrT="[Texto]"/>
      <dgm:spPr/>
      <dgm:t>
        <a:bodyPr/>
        <a:lstStyle/>
        <a:p>
          <a:r>
            <a:rPr lang="es-EC" dirty="0"/>
            <a:t>Incluye el </a:t>
          </a:r>
          <a:r>
            <a:rPr lang="es-EC" b="1" dirty="0"/>
            <a:t>hardware</a:t>
          </a:r>
          <a:r>
            <a:rPr lang="es-EC" dirty="0"/>
            <a:t> (servidores, ordenadores, dispositivos de red), el </a:t>
          </a:r>
          <a:r>
            <a:rPr lang="es-EC" b="1" dirty="0"/>
            <a:t>sistema operativo</a:t>
          </a:r>
          <a:r>
            <a:rPr lang="es-EC" dirty="0"/>
            <a:t> (Linux, Windows), y el </a:t>
          </a:r>
          <a:r>
            <a:rPr lang="es-EC" b="1" dirty="0"/>
            <a:t>middleware</a:t>
          </a:r>
          <a:r>
            <a:rPr lang="es-EC" dirty="0"/>
            <a:t> (servidores de aplicaciones, gestores de mensajería) que proveen las bases sobre las que se ejecuta el software.</a:t>
          </a:r>
        </a:p>
      </dgm:t>
    </dgm:pt>
    <dgm:pt modelId="{DF1A9279-CDCF-4D43-970E-AB85FEA7BE8C}" type="parTrans" cxnId="{641E57EF-5B4F-442B-B9F7-D2686DF50A51}">
      <dgm:prSet/>
      <dgm:spPr/>
      <dgm:t>
        <a:bodyPr/>
        <a:lstStyle/>
        <a:p>
          <a:endParaRPr lang="es-EC"/>
        </a:p>
      </dgm:t>
    </dgm:pt>
    <dgm:pt modelId="{A5D18BB0-C962-491D-A03F-612EB66545FE}" type="sibTrans" cxnId="{641E57EF-5B4F-442B-B9F7-D2686DF50A51}">
      <dgm:prSet/>
      <dgm:spPr/>
      <dgm:t>
        <a:bodyPr/>
        <a:lstStyle/>
        <a:p>
          <a:endParaRPr lang="es-EC"/>
        </a:p>
      </dgm:t>
    </dgm:pt>
    <dgm:pt modelId="{52345690-6FAF-41B6-9ADE-CBB8AE865E03}">
      <dgm:prSet/>
      <dgm:spPr/>
      <dgm:t>
        <a:bodyPr/>
        <a:lstStyle/>
        <a:p>
          <a:r>
            <a:rPr lang="es-EC" dirty="0"/>
            <a:t>Suele componerse de módulos o servicios (</a:t>
          </a:r>
          <a:r>
            <a:rPr lang="es-EC" dirty="0" err="1"/>
            <a:t>backend</a:t>
          </a:r>
          <a:r>
            <a:rPr lang="es-EC" dirty="0"/>
            <a:t>, </a:t>
          </a:r>
          <a:r>
            <a:rPr lang="es-EC" dirty="0" err="1"/>
            <a:t>frontend</a:t>
          </a:r>
          <a:r>
            <a:rPr lang="es-EC" dirty="0"/>
            <a:t>, base de datos) que colaboran entre sí.</a:t>
          </a:r>
        </a:p>
      </dgm:t>
    </dgm:pt>
    <dgm:pt modelId="{418420A6-5276-4B27-AC3A-FDA906B05DA9}" type="parTrans" cxnId="{EA974667-FEA2-40E7-9309-7B50E3CC4A05}">
      <dgm:prSet/>
      <dgm:spPr/>
      <dgm:t>
        <a:bodyPr/>
        <a:lstStyle/>
        <a:p>
          <a:endParaRPr lang="es-EC"/>
        </a:p>
      </dgm:t>
    </dgm:pt>
    <dgm:pt modelId="{2D13EF96-53E9-4B6F-AC4F-3833475B2A38}" type="sibTrans" cxnId="{EA974667-FEA2-40E7-9309-7B50E3CC4A05}">
      <dgm:prSet/>
      <dgm:spPr/>
      <dgm:t>
        <a:bodyPr/>
        <a:lstStyle/>
        <a:p>
          <a:endParaRPr lang="es-EC"/>
        </a:p>
      </dgm:t>
    </dgm:pt>
    <dgm:pt modelId="{A2F63237-8CC0-4EC7-8027-DABDD6066BB8}">
      <dgm:prSet phldrT="[Texto]"/>
      <dgm:spPr/>
      <dgm:t>
        <a:bodyPr/>
        <a:lstStyle/>
        <a:p>
          <a:r>
            <a:rPr lang="es-EC" dirty="0"/>
            <a:t>Se apoya en el sistema (hardware, OS y middleware) para ejecutar la </a:t>
          </a:r>
          <a:r>
            <a:rPr lang="es-EC" b="1" dirty="0"/>
            <a:t>lógica de negocio</a:t>
          </a:r>
          <a:r>
            <a:rPr lang="es-EC" dirty="0"/>
            <a:t>, presentar interfaces al usuario y acceder a datos.</a:t>
          </a:r>
        </a:p>
      </dgm:t>
    </dgm:pt>
    <dgm:pt modelId="{EBF6463E-90BA-4E9E-837C-4DC9862D0377}" type="parTrans" cxnId="{D4EC9523-7E20-499A-AE65-D96080BF9DB3}">
      <dgm:prSet/>
      <dgm:spPr/>
      <dgm:t>
        <a:bodyPr/>
        <a:lstStyle/>
        <a:p>
          <a:endParaRPr lang="es-EC"/>
        </a:p>
      </dgm:t>
    </dgm:pt>
    <dgm:pt modelId="{96C4A945-3E48-4C8F-BB1A-0D7439D7F9AD}" type="sibTrans" cxnId="{D4EC9523-7E20-499A-AE65-D96080BF9DB3}">
      <dgm:prSet/>
      <dgm:spPr/>
      <dgm:t>
        <a:bodyPr/>
        <a:lstStyle/>
        <a:p>
          <a:endParaRPr lang="es-EC"/>
        </a:p>
      </dgm:t>
    </dgm:pt>
    <dgm:pt modelId="{01EFB524-11B6-4ABE-B13A-0AB7F4F9C399}">
      <dgm:prSet phldrT="[Texto]"/>
      <dgm:spPr/>
      <dgm:t>
        <a:bodyPr/>
        <a:lstStyle/>
        <a:p>
          <a:r>
            <a:rPr lang="es-EC" b="1" dirty="0"/>
            <a:t>Gestiona recursos </a:t>
          </a:r>
          <a:r>
            <a:rPr lang="es-EC" dirty="0"/>
            <a:t>(CPU, memoria, disco, red), ofrece servicios de bajo nivel (comunicación, seguridad, persistencia), y garantiza propiedades como tolerancia a fallos, escalabilidad o consistencia de datos.</a:t>
          </a:r>
        </a:p>
      </dgm:t>
    </dgm:pt>
    <dgm:pt modelId="{DA6EBDE1-7C7E-4FD6-94B0-C24F6DA35D8E}" type="parTrans" cxnId="{1F3FA91F-085C-4EF3-A3A7-0450F2FABC64}">
      <dgm:prSet/>
      <dgm:spPr/>
      <dgm:t>
        <a:bodyPr/>
        <a:lstStyle/>
        <a:p>
          <a:endParaRPr lang="es-EC"/>
        </a:p>
      </dgm:t>
    </dgm:pt>
    <dgm:pt modelId="{AC579437-709B-4289-BB4F-E09DEEB8FCBA}" type="sibTrans" cxnId="{1F3FA91F-085C-4EF3-A3A7-0450F2FABC64}">
      <dgm:prSet/>
      <dgm:spPr/>
      <dgm:t>
        <a:bodyPr/>
        <a:lstStyle/>
        <a:p>
          <a:endParaRPr lang="es-EC"/>
        </a:p>
      </dgm:t>
    </dgm:pt>
    <dgm:pt modelId="{07A728CD-C3D8-4760-94F3-8A165E8175BC}" type="pres">
      <dgm:prSet presAssocID="{AD5FDF1C-7542-49DD-8BA2-C1175F3C901D}" presName="linear" presStyleCnt="0">
        <dgm:presLayoutVars>
          <dgm:dir/>
          <dgm:animLvl val="lvl"/>
          <dgm:resizeHandles val="exact"/>
        </dgm:presLayoutVars>
      </dgm:prSet>
      <dgm:spPr/>
    </dgm:pt>
    <dgm:pt modelId="{0C3FD099-F0E4-41CB-9057-602C1C2DA3CD}" type="pres">
      <dgm:prSet presAssocID="{A34B908C-4B32-4E63-AB68-A75EA7FF87BC}" presName="parentLin" presStyleCnt="0"/>
      <dgm:spPr/>
    </dgm:pt>
    <dgm:pt modelId="{05BC050E-A164-4690-B05A-73B2E2FF26B1}" type="pres">
      <dgm:prSet presAssocID="{A34B908C-4B32-4E63-AB68-A75EA7FF87BC}" presName="parentLeftMargin" presStyleLbl="node1" presStyleIdx="0" presStyleCnt="2"/>
      <dgm:spPr/>
    </dgm:pt>
    <dgm:pt modelId="{CF6515B5-A6C3-49B4-B0AD-A78C9AD933FA}" type="pres">
      <dgm:prSet presAssocID="{A34B908C-4B32-4E63-AB68-A75EA7FF87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AC33341-9C63-46F5-8E3B-F984C93D8E04}" type="pres">
      <dgm:prSet presAssocID="{A34B908C-4B32-4E63-AB68-A75EA7FF87BC}" presName="negativeSpace" presStyleCnt="0"/>
      <dgm:spPr/>
    </dgm:pt>
    <dgm:pt modelId="{CF2367D5-3EB1-4EF7-B133-E2F45407D139}" type="pres">
      <dgm:prSet presAssocID="{A34B908C-4B32-4E63-AB68-A75EA7FF87BC}" presName="childText" presStyleLbl="conFgAcc1" presStyleIdx="0" presStyleCnt="2">
        <dgm:presLayoutVars>
          <dgm:bulletEnabled val="1"/>
        </dgm:presLayoutVars>
      </dgm:prSet>
      <dgm:spPr/>
    </dgm:pt>
    <dgm:pt modelId="{78DC8BA6-85C6-415A-987A-9B9055DB629A}" type="pres">
      <dgm:prSet presAssocID="{1225A4E3-F2E9-493A-92CB-0B37C0E90E1D}" presName="spaceBetweenRectangles" presStyleCnt="0"/>
      <dgm:spPr/>
    </dgm:pt>
    <dgm:pt modelId="{536F53AB-CFF5-4EB0-A4C1-95F607FAD347}" type="pres">
      <dgm:prSet presAssocID="{A90B4E40-D4BF-4B3B-90C5-C310EF1B29A4}" presName="parentLin" presStyleCnt="0"/>
      <dgm:spPr/>
    </dgm:pt>
    <dgm:pt modelId="{33868C94-D642-44F1-973D-CCC0A90E2663}" type="pres">
      <dgm:prSet presAssocID="{A90B4E40-D4BF-4B3B-90C5-C310EF1B29A4}" presName="parentLeftMargin" presStyleLbl="node1" presStyleIdx="0" presStyleCnt="2"/>
      <dgm:spPr/>
    </dgm:pt>
    <dgm:pt modelId="{91C27C26-A8F6-4F76-95A6-647CE3CD5753}" type="pres">
      <dgm:prSet presAssocID="{A90B4E40-D4BF-4B3B-90C5-C310EF1B29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DF6224C-FBB5-4BE2-89D3-E62628B7CFDB}" type="pres">
      <dgm:prSet presAssocID="{A90B4E40-D4BF-4B3B-90C5-C310EF1B29A4}" presName="negativeSpace" presStyleCnt="0"/>
      <dgm:spPr/>
    </dgm:pt>
    <dgm:pt modelId="{2F91825F-3096-48BB-AC5F-DE6A710BA46D}" type="pres">
      <dgm:prSet presAssocID="{A90B4E40-D4BF-4B3B-90C5-C310EF1B29A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F3FA91F-085C-4EF3-A3A7-0450F2FABC64}" srcId="{A34B908C-4B32-4E63-AB68-A75EA7FF87BC}" destId="{01EFB524-11B6-4ABE-B13A-0AB7F4F9C399}" srcOrd="1" destOrd="0" parTransId="{DA6EBDE1-7C7E-4FD6-94B0-C24F6DA35D8E}" sibTransId="{AC579437-709B-4289-BB4F-E09DEEB8FCBA}"/>
    <dgm:cxn modelId="{D4EC9523-7E20-499A-AE65-D96080BF9DB3}" srcId="{A90B4E40-D4BF-4B3B-90C5-C310EF1B29A4}" destId="{A2F63237-8CC0-4EC7-8027-DABDD6066BB8}" srcOrd="0" destOrd="0" parTransId="{EBF6463E-90BA-4E9E-837C-4DC9862D0377}" sibTransId="{96C4A945-3E48-4C8F-BB1A-0D7439D7F9AD}"/>
    <dgm:cxn modelId="{DF3AF826-D6C2-4C44-8A97-9B57D5D374A0}" type="presOf" srcId="{AD5FDF1C-7542-49DD-8BA2-C1175F3C901D}" destId="{07A728CD-C3D8-4760-94F3-8A165E8175BC}" srcOrd="0" destOrd="0" presId="urn:microsoft.com/office/officeart/2005/8/layout/list1"/>
    <dgm:cxn modelId="{FD1A4661-401D-4B4B-A6D8-B64C360B43BC}" type="presOf" srcId="{52345690-6FAF-41B6-9ADE-CBB8AE865E03}" destId="{2F91825F-3096-48BB-AC5F-DE6A710BA46D}" srcOrd="0" destOrd="1" presId="urn:microsoft.com/office/officeart/2005/8/layout/list1"/>
    <dgm:cxn modelId="{EA974667-FEA2-40E7-9309-7B50E3CC4A05}" srcId="{A90B4E40-D4BF-4B3B-90C5-C310EF1B29A4}" destId="{52345690-6FAF-41B6-9ADE-CBB8AE865E03}" srcOrd="1" destOrd="0" parTransId="{418420A6-5276-4B27-AC3A-FDA906B05DA9}" sibTransId="{2D13EF96-53E9-4B6F-AC4F-3833475B2A38}"/>
    <dgm:cxn modelId="{72FB754D-AC9D-4FBC-94D7-F9D83317DBE7}" type="presOf" srcId="{A34B908C-4B32-4E63-AB68-A75EA7FF87BC}" destId="{CF6515B5-A6C3-49B4-B0AD-A78C9AD933FA}" srcOrd="1" destOrd="0" presId="urn:microsoft.com/office/officeart/2005/8/layout/list1"/>
    <dgm:cxn modelId="{7CEAFB52-C286-4D25-A685-CE85B4B3F3C3}" srcId="{AD5FDF1C-7542-49DD-8BA2-C1175F3C901D}" destId="{A34B908C-4B32-4E63-AB68-A75EA7FF87BC}" srcOrd="0" destOrd="0" parTransId="{3C28E202-3F11-4D04-AAB9-840100AD8FA9}" sibTransId="{1225A4E3-F2E9-493A-92CB-0B37C0E90E1D}"/>
    <dgm:cxn modelId="{569E268A-AF55-4051-9686-801E0CD861E1}" type="presOf" srcId="{68D95A99-608B-4743-BC17-22168D0648A8}" destId="{CF2367D5-3EB1-4EF7-B133-E2F45407D139}" srcOrd="0" destOrd="0" presId="urn:microsoft.com/office/officeart/2005/8/layout/list1"/>
    <dgm:cxn modelId="{68517992-AD14-4D41-AD3D-60030C2FF8EB}" type="presOf" srcId="{A2F63237-8CC0-4EC7-8027-DABDD6066BB8}" destId="{2F91825F-3096-48BB-AC5F-DE6A710BA46D}" srcOrd="0" destOrd="0" presId="urn:microsoft.com/office/officeart/2005/8/layout/list1"/>
    <dgm:cxn modelId="{E5281FB1-B30E-4DE3-BF53-941E148FD096}" srcId="{AD5FDF1C-7542-49DD-8BA2-C1175F3C901D}" destId="{A90B4E40-D4BF-4B3B-90C5-C310EF1B29A4}" srcOrd="1" destOrd="0" parTransId="{85E27C00-D5A8-4992-877F-56CCB5529D6B}" sibTransId="{0E18FE62-6B12-4944-B451-C6D41F7E5CAB}"/>
    <dgm:cxn modelId="{39136FB3-AD03-4D7F-BC63-9E0FC48589EA}" type="presOf" srcId="{01EFB524-11B6-4ABE-B13A-0AB7F4F9C399}" destId="{CF2367D5-3EB1-4EF7-B133-E2F45407D139}" srcOrd="0" destOrd="1" presId="urn:microsoft.com/office/officeart/2005/8/layout/list1"/>
    <dgm:cxn modelId="{0431F1CB-7EAC-466B-8B1A-419F31B8799E}" type="presOf" srcId="{A90B4E40-D4BF-4B3B-90C5-C310EF1B29A4}" destId="{33868C94-D642-44F1-973D-CCC0A90E2663}" srcOrd="0" destOrd="0" presId="urn:microsoft.com/office/officeart/2005/8/layout/list1"/>
    <dgm:cxn modelId="{C87627DC-5BC7-449C-82C1-259D38AAD46C}" type="presOf" srcId="{A90B4E40-D4BF-4B3B-90C5-C310EF1B29A4}" destId="{91C27C26-A8F6-4F76-95A6-647CE3CD5753}" srcOrd="1" destOrd="0" presId="urn:microsoft.com/office/officeart/2005/8/layout/list1"/>
    <dgm:cxn modelId="{A88DC3E0-0FBF-4D5F-A03A-6FC08AA36CE9}" type="presOf" srcId="{A34B908C-4B32-4E63-AB68-A75EA7FF87BC}" destId="{05BC050E-A164-4690-B05A-73B2E2FF26B1}" srcOrd="0" destOrd="0" presId="urn:microsoft.com/office/officeart/2005/8/layout/list1"/>
    <dgm:cxn modelId="{641E57EF-5B4F-442B-B9F7-D2686DF50A51}" srcId="{A34B908C-4B32-4E63-AB68-A75EA7FF87BC}" destId="{68D95A99-608B-4743-BC17-22168D0648A8}" srcOrd="0" destOrd="0" parTransId="{DF1A9279-CDCF-4D43-970E-AB85FEA7BE8C}" sibTransId="{A5D18BB0-C962-491D-A03F-612EB66545FE}"/>
    <dgm:cxn modelId="{985FA52D-1162-4770-9145-8D7C8494026E}" type="presParOf" srcId="{07A728CD-C3D8-4760-94F3-8A165E8175BC}" destId="{0C3FD099-F0E4-41CB-9057-602C1C2DA3CD}" srcOrd="0" destOrd="0" presId="urn:microsoft.com/office/officeart/2005/8/layout/list1"/>
    <dgm:cxn modelId="{A5B90B3D-E47F-4634-A3A9-66D1C1C1D578}" type="presParOf" srcId="{0C3FD099-F0E4-41CB-9057-602C1C2DA3CD}" destId="{05BC050E-A164-4690-B05A-73B2E2FF26B1}" srcOrd="0" destOrd="0" presId="urn:microsoft.com/office/officeart/2005/8/layout/list1"/>
    <dgm:cxn modelId="{23351384-8471-48A5-AFE2-8DF973B8B904}" type="presParOf" srcId="{0C3FD099-F0E4-41CB-9057-602C1C2DA3CD}" destId="{CF6515B5-A6C3-49B4-B0AD-A78C9AD933FA}" srcOrd="1" destOrd="0" presId="urn:microsoft.com/office/officeart/2005/8/layout/list1"/>
    <dgm:cxn modelId="{BB53506A-F6AD-459D-8E22-4543AEA3B5FD}" type="presParOf" srcId="{07A728CD-C3D8-4760-94F3-8A165E8175BC}" destId="{FAC33341-9C63-46F5-8E3B-F984C93D8E04}" srcOrd="1" destOrd="0" presId="urn:microsoft.com/office/officeart/2005/8/layout/list1"/>
    <dgm:cxn modelId="{DEA14310-8629-44ED-8550-54282D0E0EE8}" type="presParOf" srcId="{07A728CD-C3D8-4760-94F3-8A165E8175BC}" destId="{CF2367D5-3EB1-4EF7-B133-E2F45407D139}" srcOrd="2" destOrd="0" presId="urn:microsoft.com/office/officeart/2005/8/layout/list1"/>
    <dgm:cxn modelId="{DD270651-5894-4797-B1E4-1947547644CF}" type="presParOf" srcId="{07A728CD-C3D8-4760-94F3-8A165E8175BC}" destId="{78DC8BA6-85C6-415A-987A-9B9055DB629A}" srcOrd="3" destOrd="0" presId="urn:microsoft.com/office/officeart/2005/8/layout/list1"/>
    <dgm:cxn modelId="{DB543A57-A4ED-4CB4-9D25-C41DD226516C}" type="presParOf" srcId="{07A728CD-C3D8-4760-94F3-8A165E8175BC}" destId="{536F53AB-CFF5-4EB0-A4C1-95F607FAD347}" srcOrd="4" destOrd="0" presId="urn:microsoft.com/office/officeart/2005/8/layout/list1"/>
    <dgm:cxn modelId="{7E0E1596-24AC-4B82-8AD4-37C3E3EF9303}" type="presParOf" srcId="{536F53AB-CFF5-4EB0-A4C1-95F607FAD347}" destId="{33868C94-D642-44F1-973D-CCC0A90E2663}" srcOrd="0" destOrd="0" presId="urn:microsoft.com/office/officeart/2005/8/layout/list1"/>
    <dgm:cxn modelId="{3C8E5921-2469-4CD2-8B20-9CE4B62DD6E5}" type="presParOf" srcId="{536F53AB-CFF5-4EB0-A4C1-95F607FAD347}" destId="{91C27C26-A8F6-4F76-95A6-647CE3CD5753}" srcOrd="1" destOrd="0" presId="urn:microsoft.com/office/officeart/2005/8/layout/list1"/>
    <dgm:cxn modelId="{BC66741E-12A9-402F-B0BF-DE9CF8D78280}" type="presParOf" srcId="{07A728CD-C3D8-4760-94F3-8A165E8175BC}" destId="{BDF6224C-FBB5-4BE2-89D3-E62628B7CFDB}" srcOrd="5" destOrd="0" presId="urn:microsoft.com/office/officeart/2005/8/layout/list1"/>
    <dgm:cxn modelId="{50F1E8EB-AF03-4F41-B363-8F96F4007036}" type="presParOf" srcId="{07A728CD-C3D8-4760-94F3-8A165E8175BC}" destId="{2F91825F-3096-48BB-AC5F-DE6A710BA46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8BC446-98AC-411B-AEC9-B9CE1C3DB90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D21F4FC2-21D2-41DF-9822-7C72BD888BB9}">
      <dgm:prSet phldrT="[Texto]"/>
      <dgm:spPr/>
      <dgm:t>
        <a:bodyPr/>
        <a:lstStyle/>
        <a:p>
          <a:r>
            <a:rPr lang="es-EC" b="1" dirty="0"/>
            <a:t>En resumen</a:t>
          </a:r>
          <a:endParaRPr lang="es-EC" dirty="0"/>
        </a:p>
      </dgm:t>
    </dgm:pt>
    <dgm:pt modelId="{35B75136-EF34-4852-9625-83AB069A579E}" type="parTrans" cxnId="{F0EC549D-6460-4C6D-AD3D-15B190098AD9}">
      <dgm:prSet/>
      <dgm:spPr/>
      <dgm:t>
        <a:bodyPr/>
        <a:lstStyle/>
        <a:p>
          <a:endParaRPr lang="es-EC"/>
        </a:p>
      </dgm:t>
    </dgm:pt>
    <dgm:pt modelId="{CB5753A9-EB65-449C-B3A7-A2A7EE53380F}" type="sibTrans" cxnId="{F0EC549D-6460-4C6D-AD3D-15B190098AD9}">
      <dgm:prSet/>
      <dgm:spPr/>
      <dgm:t>
        <a:bodyPr/>
        <a:lstStyle/>
        <a:p>
          <a:endParaRPr lang="es-EC"/>
        </a:p>
      </dgm:t>
    </dgm:pt>
    <dgm:pt modelId="{2E4CEBF7-A3E1-46AA-8065-8BDB322CF09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EC" dirty="0"/>
            <a:t>Todos los clientes acceden a un único </a:t>
          </a:r>
          <a:r>
            <a:rPr lang="es-EC" b="1" dirty="0"/>
            <a:t>servidor</a:t>
          </a:r>
          <a:r>
            <a:rPr lang="es-EC" dirty="0"/>
            <a:t>.</a:t>
          </a:r>
        </a:p>
      </dgm:t>
    </dgm:pt>
    <dgm:pt modelId="{C73E487B-E2F9-451F-8CB9-4BDA8A1C40B5}" type="parTrans" cxnId="{E1492C91-4E3F-4C0A-ABD7-9BB8D4825787}">
      <dgm:prSet/>
      <dgm:spPr/>
      <dgm:t>
        <a:bodyPr/>
        <a:lstStyle/>
        <a:p>
          <a:endParaRPr lang="es-EC"/>
        </a:p>
      </dgm:t>
    </dgm:pt>
    <dgm:pt modelId="{F3B86506-0FFC-48E4-A5EE-5D4A9DB6E67B}" type="sibTrans" cxnId="{E1492C91-4E3F-4C0A-ABD7-9BB8D4825787}">
      <dgm:prSet/>
      <dgm:spPr/>
      <dgm:t>
        <a:bodyPr/>
        <a:lstStyle/>
        <a:p>
          <a:endParaRPr lang="es-EC"/>
        </a:p>
      </dgm:t>
    </dgm:pt>
    <dgm:pt modelId="{B2A971DB-D002-469A-A252-A483CD86EFD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EC" dirty="0"/>
            <a:t>Toda la lógica de negocio y base de datos está en ese servidor.</a:t>
          </a:r>
        </a:p>
      </dgm:t>
    </dgm:pt>
    <dgm:pt modelId="{F6AD6D9E-F55A-4F5C-B251-59B4023C66C9}" type="parTrans" cxnId="{EE7FA2BA-B043-4496-9079-E89D7D6B74AA}">
      <dgm:prSet/>
      <dgm:spPr/>
      <dgm:t>
        <a:bodyPr/>
        <a:lstStyle/>
        <a:p>
          <a:endParaRPr lang="es-EC"/>
        </a:p>
      </dgm:t>
    </dgm:pt>
    <dgm:pt modelId="{0160B089-3FBF-4B3C-9836-39748EF30328}" type="sibTrans" cxnId="{EE7FA2BA-B043-4496-9079-E89D7D6B74AA}">
      <dgm:prSet/>
      <dgm:spPr/>
      <dgm:t>
        <a:bodyPr/>
        <a:lstStyle/>
        <a:p>
          <a:endParaRPr lang="es-EC"/>
        </a:p>
      </dgm:t>
    </dgm:pt>
    <dgm:pt modelId="{E113EE07-7073-4227-9C94-D197E184A60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EC" dirty="0"/>
            <a:t>La caída del servidor implica pérdida de servicio para todos.</a:t>
          </a:r>
        </a:p>
      </dgm:t>
    </dgm:pt>
    <dgm:pt modelId="{B0A8E292-3F60-4635-B1EA-4320FFC73F8D}" type="parTrans" cxnId="{54A1B3DF-88C5-4640-B6CD-FA062E87C1DD}">
      <dgm:prSet/>
      <dgm:spPr/>
      <dgm:t>
        <a:bodyPr/>
        <a:lstStyle/>
        <a:p>
          <a:endParaRPr lang="es-EC"/>
        </a:p>
      </dgm:t>
    </dgm:pt>
    <dgm:pt modelId="{8F1A1EEC-46BE-4826-A68F-5CB505CF960E}" type="sibTrans" cxnId="{54A1B3DF-88C5-4640-B6CD-FA062E87C1DD}">
      <dgm:prSet/>
      <dgm:spPr/>
      <dgm:t>
        <a:bodyPr/>
        <a:lstStyle/>
        <a:p>
          <a:endParaRPr lang="es-EC"/>
        </a:p>
      </dgm:t>
    </dgm:pt>
    <dgm:pt modelId="{AE9C8FB8-5F74-4C78-BD2E-A1800F798C1F}" type="pres">
      <dgm:prSet presAssocID="{288BC446-98AC-411B-AEC9-B9CE1C3DB90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97F992-F35F-4922-95B7-831F2784A26B}" type="pres">
      <dgm:prSet presAssocID="{D21F4FC2-21D2-41DF-9822-7C72BD888BB9}" presName="root1" presStyleCnt="0"/>
      <dgm:spPr/>
    </dgm:pt>
    <dgm:pt modelId="{3391F2E1-82ED-4614-875D-70F5A38EDFB1}" type="pres">
      <dgm:prSet presAssocID="{D21F4FC2-21D2-41DF-9822-7C72BD888BB9}" presName="LevelOneTextNode" presStyleLbl="node0" presStyleIdx="0" presStyleCnt="1">
        <dgm:presLayoutVars>
          <dgm:chPref val="3"/>
        </dgm:presLayoutVars>
      </dgm:prSet>
      <dgm:spPr/>
    </dgm:pt>
    <dgm:pt modelId="{35DC26BA-7CF3-4878-8C9E-F02337DD3731}" type="pres">
      <dgm:prSet presAssocID="{D21F4FC2-21D2-41DF-9822-7C72BD888BB9}" presName="level2hierChild" presStyleCnt="0"/>
      <dgm:spPr/>
    </dgm:pt>
    <dgm:pt modelId="{2BEE7790-02F4-4D98-B749-175E1CDDB32E}" type="pres">
      <dgm:prSet presAssocID="{C73E487B-E2F9-451F-8CB9-4BDA8A1C40B5}" presName="conn2-1" presStyleLbl="parChTrans1D2" presStyleIdx="0" presStyleCnt="3"/>
      <dgm:spPr/>
    </dgm:pt>
    <dgm:pt modelId="{F7FC56A7-79DE-45AC-9B39-F527FBA03A40}" type="pres">
      <dgm:prSet presAssocID="{C73E487B-E2F9-451F-8CB9-4BDA8A1C40B5}" presName="connTx" presStyleLbl="parChTrans1D2" presStyleIdx="0" presStyleCnt="3"/>
      <dgm:spPr/>
    </dgm:pt>
    <dgm:pt modelId="{177704B7-BBB5-4F0B-AE04-DF430107CED3}" type="pres">
      <dgm:prSet presAssocID="{2E4CEBF7-A3E1-46AA-8065-8BDB322CF095}" presName="root2" presStyleCnt="0"/>
      <dgm:spPr/>
    </dgm:pt>
    <dgm:pt modelId="{D67E9375-62B0-4D03-BB4C-8F2B59D3A459}" type="pres">
      <dgm:prSet presAssocID="{2E4CEBF7-A3E1-46AA-8065-8BDB322CF095}" presName="LevelTwoTextNode" presStyleLbl="node2" presStyleIdx="0" presStyleCnt="3" custScaleX="203533">
        <dgm:presLayoutVars>
          <dgm:chPref val="3"/>
        </dgm:presLayoutVars>
      </dgm:prSet>
      <dgm:spPr/>
    </dgm:pt>
    <dgm:pt modelId="{1FFD5ABA-6107-4D20-8AA6-ED2B4D17BC73}" type="pres">
      <dgm:prSet presAssocID="{2E4CEBF7-A3E1-46AA-8065-8BDB322CF095}" presName="level3hierChild" presStyleCnt="0"/>
      <dgm:spPr/>
    </dgm:pt>
    <dgm:pt modelId="{5C01820D-D4ED-4859-B053-94C18215A624}" type="pres">
      <dgm:prSet presAssocID="{F6AD6D9E-F55A-4F5C-B251-59B4023C66C9}" presName="conn2-1" presStyleLbl="parChTrans1D2" presStyleIdx="1" presStyleCnt="3"/>
      <dgm:spPr/>
    </dgm:pt>
    <dgm:pt modelId="{6B34289C-EADC-41F9-887B-78C42D4CA6A9}" type="pres">
      <dgm:prSet presAssocID="{F6AD6D9E-F55A-4F5C-B251-59B4023C66C9}" presName="connTx" presStyleLbl="parChTrans1D2" presStyleIdx="1" presStyleCnt="3"/>
      <dgm:spPr/>
    </dgm:pt>
    <dgm:pt modelId="{1543D7EE-0D98-4E09-A339-2A2747F415EC}" type="pres">
      <dgm:prSet presAssocID="{B2A971DB-D002-469A-A252-A483CD86EFDD}" presName="root2" presStyleCnt="0"/>
      <dgm:spPr/>
    </dgm:pt>
    <dgm:pt modelId="{FA7E5387-F681-44C1-9274-3E255D92AFAF}" type="pres">
      <dgm:prSet presAssocID="{B2A971DB-D002-469A-A252-A483CD86EFDD}" presName="LevelTwoTextNode" presStyleLbl="node2" presStyleIdx="1" presStyleCnt="3" custScaleX="203533">
        <dgm:presLayoutVars>
          <dgm:chPref val="3"/>
        </dgm:presLayoutVars>
      </dgm:prSet>
      <dgm:spPr/>
    </dgm:pt>
    <dgm:pt modelId="{46977D42-6EA1-423A-AD88-EF87E5C863B2}" type="pres">
      <dgm:prSet presAssocID="{B2A971DB-D002-469A-A252-A483CD86EFDD}" presName="level3hierChild" presStyleCnt="0"/>
      <dgm:spPr/>
    </dgm:pt>
    <dgm:pt modelId="{7EF24247-B226-4E22-926B-3DF85F3B3CB1}" type="pres">
      <dgm:prSet presAssocID="{B0A8E292-3F60-4635-B1EA-4320FFC73F8D}" presName="conn2-1" presStyleLbl="parChTrans1D2" presStyleIdx="2" presStyleCnt="3"/>
      <dgm:spPr/>
    </dgm:pt>
    <dgm:pt modelId="{A571FE04-43F2-43AC-B4A2-87E027077719}" type="pres">
      <dgm:prSet presAssocID="{B0A8E292-3F60-4635-B1EA-4320FFC73F8D}" presName="connTx" presStyleLbl="parChTrans1D2" presStyleIdx="2" presStyleCnt="3"/>
      <dgm:spPr/>
    </dgm:pt>
    <dgm:pt modelId="{A8D95A3C-7EBA-4328-B859-ADB4CEBB8307}" type="pres">
      <dgm:prSet presAssocID="{E113EE07-7073-4227-9C94-D197E184A60C}" presName="root2" presStyleCnt="0"/>
      <dgm:spPr/>
    </dgm:pt>
    <dgm:pt modelId="{553D28E5-193B-4ED0-9B5C-3736BD3E908B}" type="pres">
      <dgm:prSet presAssocID="{E113EE07-7073-4227-9C94-D197E184A60C}" presName="LevelTwoTextNode" presStyleLbl="node2" presStyleIdx="2" presStyleCnt="3" custScaleX="203533">
        <dgm:presLayoutVars>
          <dgm:chPref val="3"/>
        </dgm:presLayoutVars>
      </dgm:prSet>
      <dgm:spPr/>
    </dgm:pt>
    <dgm:pt modelId="{BA9A8B7A-FB00-4570-B24C-4883BE0F395E}" type="pres">
      <dgm:prSet presAssocID="{E113EE07-7073-4227-9C94-D197E184A60C}" presName="level3hierChild" presStyleCnt="0"/>
      <dgm:spPr/>
    </dgm:pt>
  </dgm:ptLst>
  <dgm:cxnLst>
    <dgm:cxn modelId="{B4BA0B03-E007-428A-9190-09AA98D58262}" type="presOf" srcId="{B0A8E292-3F60-4635-B1EA-4320FFC73F8D}" destId="{A571FE04-43F2-43AC-B4A2-87E027077719}" srcOrd="1" destOrd="0" presId="urn:microsoft.com/office/officeart/2008/layout/HorizontalMultiLevelHierarchy"/>
    <dgm:cxn modelId="{38292B16-C5AF-4740-9B89-0518A3C10ECD}" type="presOf" srcId="{F6AD6D9E-F55A-4F5C-B251-59B4023C66C9}" destId="{6B34289C-EADC-41F9-887B-78C42D4CA6A9}" srcOrd="1" destOrd="0" presId="urn:microsoft.com/office/officeart/2008/layout/HorizontalMultiLevelHierarchy"/>
    <dgm:cxn modelId="{49CA022D-F26F-4D9E-8EDE-33F9A399A0DF}" type="presOf" srcId="{C73E487B-E2F9-451F-8CB9-4BDA8A1C40B5}" destId="{F7FC56A7-79DE-45AC-9B39-F527FBA03A40}" srcOrd="1" destOrd="0" presId="urn:microsoft.com/office/officeart/2008/layout/HorizontalMultiLevelHierarchy"/>
    <dgm:cxn modelId="{D0256B84-BBED-4621-8323-E5F0B26A90A7}" type="presOf" srcId="{D21F4FC2-21D2-41DF-9822-7C72BD888BB9}" destId="{3391F2E1-82ED-4614-875D-70F5A38EDFB1}" srcOrd="0" destOrd="0" presId="urn:microsoft.com/office/officeart/2008/layout/HorizontalMultiLevelHierarchy"/>
    <dgm:cxn modelId="{E468DF88-E86E-4679-A13F-FC09D90F8D8D}" type="presOf" srcId="{B2A971DB-D002-469A-A252-A483CD86EFDD}" destId="{FA7E5387-F681-44C1-9274-3E255D92AFAF}" srcOrd="0" destOrd="0" presId="urn:microsoft.com/office/officeart/2008/layout/HorizontalMultiLevelHierarchy"/>
    <dgm:cxn modelId="{E1492C91-4E3F-4C0A-ABD7-9BB8D4825787}" srcId="{D21F4FC2-21D2-41DF-9822-7C72BD888BB9}" destId="{2E4CEBF7-A3E1-46AA-8065-8BDB322CF095}" srcOrd="0" destOrd="0" parTransId="{C73E487B-E2F9-451F-8CB9-4BDA8A1C40B5}" sibTransId="{F3B86506-0FFC-48E4-A5EE-5D4A9DB6E67B}"/>
    <dgm:cxn modelId="{F0EC549D-6460-4C6D-AD3D-15B190098AD9}" srcId="{288BC446-98AC-411B-AEC9-B9CE1C3DB908}" destId="{D21F4FC2-21D2-41DF-9822-7C72BD888BB9}" srcOrd="0" destOrd="0" parTransId="{35B75136-EF34-4852-9625-83AB069A579E}" sibTransId="{CB5753A9-EB65-449C-B3A7-A2A7EE53380F}"/>
    <dgm:cxn modelId="{3A7C6CAE-2263-4343-A303-5090F01D1EE8}" type="presOf" srcId="{C73E487B-E2F9-451F-8CB9-4BDA8A1C40B5}" destId="{2BEE7790-02F4-4D98-B749-175E1CDDB32E}" srcOrd="0" destOrd="0" presId="urn:microsoft.com/office/officeart/2008/layout/HorizontalMultiLevelHierarchy"/>
    <dgm:cxn modelId="{6A9E39B9-3538-4F10-9A92-FCDB95FBAF63}" type="presOf" srcId="{E113EE07-7073-4227-9C94-D197E184A60C}" destId="{553D28E5-193B-4ED0-9B5C-3736BD3E908B}" srcOrd="0" destOrd="0" presId="urn:microsoft.com/office/officeart/2008/layout/HorizontalMultiLevelHierarchy"/>
    <dgm:cxn modelId="{EE7FA2BA-B043-4496-9079-E89D7D6B74AA}" srcId="{D21F4FC2-21D2-41DF-9822-7C72BD888BB9}" destId="{B2A971DB-D002-469A-A252-A483CD86EFDD}" srcOrd="1" destOrd="0" parTransId="{F6AD6D9E-F55A-4F5C-B251-59B4023C66C9}" sibTransId="{0160B089-3FBF-4B3C-9836-39748EF30328}"/>
    <dgm:cxn modelId="{602510C2-5C4C-43A0-85DB-34CA99B18FA6}" type="presOf" srcId="{288BC446-98AC-411B-AEC9-B9CE1C3DB908}" destId="{AE9C8FB8-5F74-4C78-BD2E-A1800F798C1F}" srcOrd="0" destOrd="0" presId="urn:microsoft.com/office/officeart/2008/layout/HorizontalMultiLevelHierarchy"/>
    <dgm:cxn modelId="{B6D4E4C6-EBC4-4833-9BE0-85EB7DDEBD9D}" type="presOf" srcId="{B0A8E292-3F60-4635-B1EA-4320FFC73F8D}" destId="{7EF24247-B226-4E22-926B-3DF85F3B3CB1}" srcOrd="0" destOrd="0" presId="urn:microsoft.com/office/officeart/2008/layout/HorizontalMultiLevelHierarchy"/>
    <dgm:cxn modelId="{1FDAEDD7-7B43-41A6-A227-7F148243BE8E}" type="presOf" srcId="{F6AD6D9E-F55A-4F5C-B251-59B4023C66C9}" destId="{5C01820D-D4ED-4859-B053-94C18215A624}" srcOrd="0" destOrd="0" presId="urn:microsoft.com/office/officeart/2008/layout/HorizontalMultiLevelHierarchy"/>
    <dgm:cxn modelId="{54A1B3DF-88C5-4640-B6CD-FA062E87C1DD}" srcId="{D21F4FC2-21D2-41DF-9822-7C72BD888BB9}" destId="{E113EE07-7073-4227-9C94-D197E184A60C}" srcOrd="2" destOrd="0" parTransId="{B0A8E292-3F60-4635-B1EA-4320FFC73F8D}" sibTransId="{8F1A1EEC-46BE-4826-A68F-5CB505CF960E}"/>
    <dgm:cxn modelId="{4A17D6FF-E384-4523-95B7-16CF4C184F8A}" type="presOf" srcId="{2E4CEBF7-A3E1-46AA-8065-8BDB322CF095}" destId="{D67E9375-62B0-4D03-BB4C-8F2B59D3A459}" srcOrd="0" destOrd="0" presId="urn:microsoft.com/office/officeart/2008/layout/HorizontalMultiLevelHierarchy"/>
    <dgm:cxn modelId="{91331A9A-1D42-4F73-BAA2-9B8539EE5392}" type="presParOf" srcId="{AE9C8FB8-5F74-4C78-BD2E-A1800F798C1F}" destId="{C197F992-F35F-4922-95B7-831F2784A26B}" srcOrd="0" destOrd="0" presId="urn:microsoft.com/office/officeart/2008/layout/HorizontalMultiLevelHierarchy"/>
    <dgm:cxn modelId="{A9FAB4B9-5D18-42DC-9D95-006711E5D672}" type="presParOf" srcId="{C197F992-F35F-4922-95B7-831F2784A26B}" destId="{3391F2E1-82ED-4614-875D-70F5A38EDFB1}" srcOrd="0" destOrd="0" presId="urn:microsoft.com/office/officeart/2008/layout/HorizontalMultiLevelHierarchy"/>
    <dgm:cxn modelId="{89322AA7-B467-492B-B266-A9DBAEA9E090}" type="presParOf" srcId="{C197F992-F35F-4922-95B7-831F2784A26B}" destId="{35DC26BA-7CF3-4878-8C9E-F02337DD3731}" srcOrd="1" destOrd="0" presId="urn:microsoft.com/office/officeart/2008/layout/HorizontalMultiLevelHierarchy"/>
    <dgm:cxn modelId="{22D63EE0-AE4B-4824-B3BF-8DB6C13CF2FE}" type="presParOf" srcId="{35DC26BA-7CF3-4878-8C9E-F02337DD3731}" destId="{2BEE7790-02F4-4D98-B749-175E1CDDB32E}" srcOrd="0" destOrd="0" presId="urn:microsoft.com/office/officeart/2008/layout/HorizontalMultiLevelHierarchy"/>
    <dgm:cxn modelId="{BB0C8057-5DCB-4DA8-ABF9-11607D3CBD4B}" type="presParOf" srcId="{2BEE7790-02F4-4D98-B749-175E1CDDB32E}" destId="{F7FC56A7-79DE-45AC-9B39-F527FBA03A40}" srcOrd="0" destOrd="0" presId="urn:microsoft.com/office/officeart/2008/layout/HorizontalMultiLevelHierarchy"/>
    <dgm:cxn modelId="{DEB56759-9F8A-4B70-983A-1A4B12A55F8A}" type="presParOf" srcId="{35DC26BA-7CF3-4878-8C9E-F02337DD3731}" destId="{177704B7-BBB5-4F0B-AE04-DF430107CED3}" srcOrd="1" destOrd="0" presId="urn:microsoft.com/office/officeart/2008/layout/HorizontalMultiLevelHierarchy"/>
    <dgm:cxn modelId="{FE152355-9D15-439D-9C73-24BA8F7E5E9C}" type="presParOf" srcId="{177704B7-BBB5-4F0B-AE04-DF430107CED3}" destId="{D67E9375-62B0-4D03-BB4C-8F2B59D3A459}" srcOrd="0" destOrd="0" presId="urn:microsoft.com/office/officeart/2008/layout/HorizontalMultiLevelHierarchy"/>
    <dgm:cxn modelId="{6A4D4E2D-DD8A-4C38-9481-2515FF74993E}" type="presParOf" srcId="{177704B7-BBB5-4F0B-AE04-DF430107CED3}" destId="{1FFD5ABA-6107-4D20-8AA6-ED2B4D17BC73}" srcOrd="1" destOrd="0" presId="urn:microsoft.com/office/officeart/2008/layout/HorizontalMultiLevelHierarchy"/>
    <dgm:cxn modelId="{009702FF-3285-4450-9198-552106394245}" type="presParOf" srcId="{35DC26BA-7CF3-4878-8C9E-F02337DD3731}" destId="{5C01820D-D4ED-4859-B053-94C18215A624}" srcOrd="2" destOrd="0" presId="urn:microsoft.com/office/officeart/2008/layout/HorizontalMultiLevelHierarchy"/>
    <dgm:cxn modelId="{80C2ECD7-60D2-4730-9818-0530A68CAEA1}" type="presParOf" srcId="{5C01820D-D4ED-4859-B053-94C18215A624}" destId="{6B34289C-EADC-41F9-887B-78C42D4CA6A9}" srcOrd="0" destOrd="0" presId="urn:microsoft.com/office/officeart/2008/layout/HorizontalMultiLevelHierarchy"/>
    <dgm:cxn modelId="{C9846D29-510C-4D75-8127-D919F071E359}" type="presParOf" srcId="{35DC26BA-7CF3-4878-8C9E-F02337DD3731}" destId="{1543D7EE-0D98-4E09-A339-2A2747F415EC}" srcOrd="3" destOrd="0" presId="urn:microsoft.com/office/officeart/2008/layout/HorizontalMultiLevelHierarchy"/>
    <dgm:cxn modelId="{3F7266DC-6390-43F8-BA42-EE995FF70258}" type="presParOf" srcId="{1543D7EE-0D98-4E09-A339-2A2747F415EC}" destId="{FA7E5387-F681-44C1-9274-3E255D92AFAF}" srcOrd="0" destOrd="0" presId="urn:microsoft.com/office/officeart/2008/layout/HorizontalMultiLevelHierarchy"/>
    <dgm:cxn modelId="{25D632EC-5F6B-43B7-B989-9D7A9F296F0E}" type="presParOf" srcId="{1543D7EE-0D98-4E09-A339-2A2747F415EC}" destId="{46977D42-6EA1-423A-AD88-EF87E5C863B2}" srcOrd="1" destOrd="0" presId="urn:microsoft.com/office/officeart/2008/layout/HorizontalMultiLevelHierarchy"/>
    <dgm:cxn modelId="{A307A732-63A5-47A7-A417-89E54FFDB8C3}" type="presParOf" srcId="{35DC26BA-7CF3-4878-8C9E-F02337DD3731}" destId="{7EF24247-B226-4E22-926B-3DF85F3B3CB1}" srcOrd="4" destOrd="0" presId="urn:microsoft.com/office/officeart/2008/layout/HorizontalMultiLevelHierarchy"/>
    <dgm:cxn modelId="{C8FF3265-FD9D-4968-9CD4-74E206DA3DE4}" type="presParOf" srcId="{7EF24247-B226-4E22-926B-3DF85F3B3CB1}" destId="{A571FE04-43F2-43AC-B4A2-87E027077719}" srcOrd="0" destOrd="0" presId="urn:microsoft.com/office/officeart/2008/layout/HorizontalMultiLevelHierarchy"/>
    <dgm:cxn modelId="{70AA4058-CC22-4D84-9CA8-DC3517E6F54B}" type="presParOf" srcId="{35DC26BA-7CF3-4878-8C9E-F02337DD3731}" destId="{A8D95A3C-7EBA-4328-B859-ADB4CEBB8307}" srcOrd="5" destOrd="0" presId="urn:microsoft.com/office/officeart/2008/layout/HorizontalMultiLevelHierarchy"/>
    <dgm:cxn modelId="{3D58B8DB-8580-4FFB-836D-9DFC74210B7F}" type="presParOf" srcId="{A8D95A3C-7EBA-4328-B859-ADB4CEBB8307}" destId="{553D28E5-193B-4ED0-9B5C-3736BD3E908B}" srcOrd="0" destOrd="0" presId="urn:microsoft.com/office/officeart/2008/layout/HorizontalMultiLevelHierarchy"/>
    <dgm:cxn modelId="{36005DF6-715F-43B5-AE62-EBF2D2BCD3F1}" type="presParOf" srcId="{A8D95A3C-7EBA-4328-B859-ADB4CEBB8307}" destId="{BA9A8B7A-FB00-4570-B24C-4883BE0F395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73EF3D-67EF-4A79-9CFD-D283C32B0EC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D585ED5F-9F77-46CD-A439-23560D825388}">
      <dgm:prSet phldrT="[Texto]" custT="1"/>
      <dgm:spPr/>
      <dgm:t>
        <a:bodyPr/>
        <a:lstStyle/>
        <a:p>
          <a:r>
            <a:rPr lang="es-EC" sz="5400" b="1"/>
            <a:t>Falacias</a:t>
          </a:r>
          <a:endParaRPr lang="es-EC" sz="5400" b="1" dirty="0"/>
        </a:p>
      </dgm:t>
    </dgm:pt>
    <dgm:pt modelId="{1BD10290-4B09-4A3F-925D-377BB8EDD301}" type="parTrans" cxnId="{1A7B10CF-84D3-4051-8671-3DED8D866939}">
      <dgm:prSet/>
      <dgm:spPr/>
      <dgm:t>
        <a:bodyPr/>
        <a:lstStyle/>
        <a:p>
          <a:endParaRPr lang="es-EC" sz="3200" b="1"/>
        </a:p>
      </dgm:t>
    </dgm:pt>
    <dgm:pt modelId="{0DAEE58A-BC48-4E89-B381-50DFD797ADD2}" type="sibTrans" cxnId="{1A7B10CF-84D3-4051-8671-3DED8D866939}">
      <dgm:prSet/>
      <dgm:spPr/>
      <dgm:t>
        <a:bodyPr/>
        <a:lstStyle/>
        <a:p>
          <a:endParaRPr lang="es-EC" sz="3200" b="1"/>
        </a:p>
      </dgm:t>
    </dgm:pt>
    <dgm:pt modelId="{64614A03-B641-42A2-A50D-4A8320AE271B}">
      <dgm:prSet phldrT="[Texto]" custT="1"/>
      <dgm:spPr/>
      <dgm:t>
        <a:bodyPr/>
        <a:lstStyle/>
        <a:p>
          <a:pPr>
            <a:buNone/>
          </a:pPr>
          <a:r>
            <a:rPr lang="es-EC" sz="2000" b="1" i="0" u="none"/>
            <a:t>La red es fiable</a:t>
          </a:r>
          <a:endParaRPr lang="es-EC" sz="2000" b="1" dirty="0"/>
        </a:p>
      </dgm:t>
    </dgm:pt>
    <dgm:pt modelId="{3544291C-5859-4370-8DEF-8B60B13DF290}" type="parTrans" cxnId="{23225C6F-0C3E-4A77-B059-C489EEF6670D}">
      <dgm:prSet custT="1"/>
      <dgm:spPr/>
      <dgm:t>
        <a:bodyPr/>
        <a:lstStyle/>
        <a:p>
          <a:endParaRPr lang="es-EC" sz="1200" b="1"/>
        </a:p>
      </dgm:t>
    </dgm:pt>
    <dgm:pt modelId="{3BDC8DC7-A74B-4ECF-A987-A4250CE68648}" type="sibTrans" cxnId="{23225C6F-0C3E-4A77-B059-C489EEF6670D}">
      <dgm:prSet/>
      <dgm:spPr/>
      <dgm:t>
        <a:bodyPr/>
        <a:lstStyle/>
        <a:p>
          <a:endParaRPr lang="es-EC" sz="3200" b="1"/>
        </a:p>
      </dgm:t>
    </dgm:pt>
    <dgm:pt modelId="{9A7EFBC8-855C-4509-98B3-771CE732680D}">
      <dgm:prSet custT="1"/>
      <dgm:spPr/>
      <dgm:t>
        <a:bodyPr/>
        <a:lstStyle/>
        <a:p>
          <a:pPr>
            <a:buNone/>
          </a:pPr>
          <a:r>
            <a:rPr lang="es-EC" sz="2000" b="1" i="0" u="none"/>
            <a:t>La latencia es cero</a:t>
          </a:r>
          <a:endParaRPr lang="es-EC" sz="2000" b="1" dirty="0"/>
        </a:p>
      </dgm:t>
    </dgm:pt>
    <dgm:pt modelId="{2DB3EC0E-8C26-43FB-A659-BDA7562092C4}" type="parTrans" cxnId="{E5F1D66D-25F1-4722-BAAE-0327E5B496EC}">
      <dgm:prSet custT="1"/>
      <dgm:spPr/>
      <dgm:t>
        <a:bodyPr/>
        <a:lstStyle/>
        <a:p>
          <a:endParaRPr lang="es-EC" sz="1000" b="1"/>
        </a:p>
      </dgm:t>
    </dgm:pt>
    <dgm:pt modelId="{F49A8A73-3A37-437C-93AE-9BED85C87D48}" type="sibTrans" cxnId="{E5F1D66D-25F1-4722-BAAE-0327E5B496EC}">
      <dgm:prSet/>
      <dgm:spPr/>
      <dgm:t>
        <a:bodyPr/>
        <a:lstStyle/>
        <a:p>
          <a:endParaRPr lang="es-EC" sz="3200" b="1"/>
        </a:p>
      </dgm:t>
    </dgm:pt>
    <dgm:pt modelId="{4BCDC126-5B05-4A0A-8CCB-35F57A86FDE2}">
      <dgm:prSet custT="1"/>
      <dgm:spPr/>
      <dgm:t>
        <a:bodyPr/>
        <a:lstStyle/>
        <a:p>
          <a:pPr>
            <a:buNone/>
          </a:pPr>
          <a:r>
            <a:rPr lang="es-ES" sz="2000" b="1" i="0" u="none"/>
            <a:t>El ancho de banda es infinito</a:t>
          </a:r>
          <a:endParaRPr lang="es-ES" sz="2000" b="1"/>
        </a:p>
      </dgm:t>
    </dgm:pt>
    <dgm:pt modelId="{583EACB0-1E23-441E-8C25-AAA0CE3002B2}" type="parTrans" cxnId="{5A841764-D33F-4C3E-888A-982C2AE48251}">
      <dgm:prSet custT="1"/>
      <dgm:spPr/>
      <dgm:t>
        <a:bodyPr/>
        <a:lstStyle/>
        <a:p>
          <a:endParaRPr lang="es-EC" sz="900" b="1"/>
        </a:p>
      </dgm:t>
    </dgm:pt>
    <dgm:pt modelId="{CFAC67F5-486C-4671-A701-9E07C62A9EB5}" type="sibTrans" cxnId="{5A841764-D33F-4C3E-888A-982C2AE48251}">
      <dgm:prSet/>
      <dgm:spPr/>
      <dgm:t>
        <a:bodyPr/>
        <a:lstStyle/>
        <a:p>
          <a:endParaRPr lang="es-EC" sz="3200" b="1"/>
        </a:p>
      </dgm:t>
    </dgm:pt>
    <dgm:pt modelId="{1200DEAB-865E-4DC8-9DAC-29584E061EA0}">
      <dgm:prSet custT="1"/>
      <dgm:spPr/>
      <dgm:t>
        <a:bodyPr/>
        <a:lstStyle/>
        <a:p>
          <a:pPr>
            <a:buNone/>
          </a:pPr>
          <a:r>
            <a:rPr lang="es-EC" sz="2000" b="1" i="0" u="none"/>
            <a:t>La red es segura</a:t>
          </a:r>
          <a:endParaRPr lang="es-EC" sz="2000" b="1"/>
        </a:p>
      </dgm:t>
    </dgm:pt>
    <dgm:pt modelId="{EC4053F2-772D-44AF-9F85-E69DF641CB1E}" type="parTrans" cxnId="{6FEFCD25-AEE8-427B-A73B-6B989CE431DB}">
      <dgm:prSet custT="1"/>
      <dgm:spPr/>
      <dgm:t>
        <a:bodyPr/>
        <a:lstStyle/>
        <a:p>
          <a:endParaRPr lang="es-EC" sz="900" b="1"/>
        </a:p>
      </dgm:t>
    </dgm:pt>
    <dgm:pt modelId="{707C24A1-D338-449D-8134-AD889D4C1406}" type="sibTrans" cxnId="{6FEFCD25-AEE8-427B-A73B-6B989CE431DB}">
      <dgm:prSet/>
      <dgm:spPr/>
      <dgm:t>
        <a:bodyPr/>
        <a:lstStyle/>
        <a:p>
          <a:endParaRPr lang="es-EC" sz="3200" b="1"/>
        </a:p>
      </dgm:t>
    </dgm:pt>
    <dgm:pt modelId="{D0EE9B92-B761-438C-A46B-67BD6B8D53DA}">
      <dgm:prSet custT="1"/>
      <dgm:spPr/>
      <dgm:t>
        <a:bodyPr/>
        <a:lstStyle/>
        <a:p>
          <a:pPr>
            <a:buNone/>
          </a:pPr>
          <a:r>
            <a:rPr lang="es-ES" sz="2000" b="1" i="0" u="none"/>
            <a:t>La topología de la red no cambia</a:t>
          </a:r>
          <a:endParaRPr lang="es-ES" sz="2000" b="1"/>
        </a:p>
      </dgm:t>
    </dgm:pt>
    <dgm:pt modelId="{D03CAB84-F740-4612-BD6A-51A6B88350C6}" type="parTrans" cxnId="{BBF87038-9C03-4BC7-9B87-FE0C17B07AB0}">
      <dgm:prSet custT="1"/>
      <dgm:spPr/>
      <dgm:t>
        <a:bodyPr/>
        <a:lstStyle/>
        <a:p>
          <a:endParaRPr lang="es-EC" sz="900" b="1"/>
        </a:p>
      </dgm:t>
    </dgm:pt>
    <dgm:pt modelId="{87A75395-F8D6-405B-9D15-550EECBEA22E}" type="sibTrans" cxnId="{BBF87038-9C03-4BC7-9B87-FE0C17B07AB0}">
      <dgm:prSet/>
      <dgm:spPr/>
      <dgm:t>
        <a:bodyPr/>
        <a:lstStyle/>
        <a:p>
          <a:endParaRPr lang="es-EC" sz="3200" b="1"/>
        </a:p>
      </dgm:t>
    </dgm:pt>
    <dgm:pt modelId="{DDC86C0D-EDBE-43F8-ABF4-BB23AE521F85}">
      <dgm:prSet custT="1"/>
      <dgm:spPr/>
      <dgm:t>
        <a:bodyPr/>
        <a:lstStyle/>
        <a:p>
          <a:pPr>
            <a:buNone/>
          </a:pPr>
          <a:r>
            <a:rPr lang="es-ES" sz="2000" b="1" i="0" u="none"/>
            <a:t>Hay un solo administrador de la red</a:t>
          </a:r>
          <a:endParaRPr lang="es-ES" sz="2000" b="1"/>
        </a:p>
      </dgm:t>
    </dgm:pt>
    <dgm:pt modelId="{FBF8199E-9667-4EB2-BCC8-1505F30E8938}" type="parTrans" cxnId="{FF28238C-B478-4C75-84C1-0C6F69FA14F0}">
      <dgm:prSet custT="1"/>
      <dgm:spPr/>
      <dgm:t>
        <a:bodyPr/>
        <a:lstStyle/>
        <a:p>
          <a:endParaRPr lang="es-EC" sz="900" b="1"/>
        </a:p>
      </dgm:t>
    </dgm:pt>
    <dgm:pt modelId="{B7BC623A-DAAC-41AA-9665-3394BEBA959D}" type="sibTrans" cxnId="{FF28238C-B478-4C75-84C1-0C6F69FA14F0}">
      <dgm:prSet/>
      <dgm:spPr/>
      <dgm:t>
        <a:bodyPr/>
        <a:lstStyle/>
        <a:p>
          <a:endParaRPr lang="es-EC" sz="3200" b="1"/>
        </a:p>
      </dgm:t>
    </dgm:pt>
    <dgm:pt modelId="{DF3B4ED2-51B6-4BA1-B09B-2E319BF988BB}">
      <dgm:prSet custT="1"/>
      <dgm:spPr/>
      <dgm:t>
        <a:bodyPr/>
        <a:lstStyle/>
        <a:p>
          <a:pPr>
            <a:buNone/>
          </a:pPr>
          <a:r>
            <a:rPr lang="es-ES" sz="2000" b="1" i="0" u="none"/>
            <a:t>El costo del transporte es cero</a:t>
          </a:r>
          <a:endParaRPr lang="es-ES" sz="2000" b="1"/>
        </a:p>
      </dgm:t>
    </dgm:pt>
    <dgm:pt modelId="{9741E774-FBB9-4913-901F-AFF7057CBD6F}" type="parTrans" cxnId="{CE994E59-6B23-4AFD-9549-054FDCB63464}">
      <dgm:prSet custT="1"/>
      <dgm:spPr/>
      <dgm:t>
        <a:bodyPr/>
        <a:lstStyle/>
        <a:p>
          <a:endParaRPr lang="es-EC" sz="1000" b="1"/>
        </a:p>
      </dgm:t>
    </dgm:pt>
    <dgm:pt modelId="{DF8F01E8-858D-40C5-95E7-D8DA4BA6EB1F}" type="sibTrans" cxnId="{CE994E59-6B23-4AFD-9549-054FDCB63464}">
      <dgm:prSet/>
      <dgm:spPr/>
      <dgm:t>
        <a:bodyPr/>
        <a:lstStyle/>
        <a:p>
          <a:endParaRPr lang="es-EC" sz="3200" b="1"/>
        </a:p>
      </dgm:t>
    </dgm:pt>
    <dgm:pt modelId="{30C3B47F-339F-44D9-AE2E-210196857091}">
      <dgm:prSet custT="1"/>
      <dgm:spPr/>
      <dgm:t>
        <a:bodyPr/>
        <a:lstStyle/>
        <a:p>
          <a:pPr>
            <a:buNone/>
          </a:pPr>
          <a:r>
            <a:rPr lang="es-EC" sz="2000" b="1" i="0" u="none"/>
            <a:t>La red es homogénea</a:t>
          </a:r>
          <a:endParaRPr lang="es-EC" sz="2000" b="1"/>
        </a:p>
      </dgm:t>
    </dgm:pt>
    <dgm:pt modelId="{5E0BB291-E2BE-4B64-B177-820D53B1A4AF}" type="parTrans" cxnId="{D41F4664-00DB-4355-BF50-523718D44D41}">
      <dgm:prSet custT="1"/>
      <dgm:spPr/>
      <dgm:t>
        <a:bodyPr/>
        <a:lstStyle/>
        <a:p>
          <a:endParaRPr lang="es-EC" sz="1200" b="1"/>
        </a:p>
      </dgm:t>
    </dgm:pt>
    <dgm:pt modelId="{04AC9472-03D0-49F7-BAD2-AE4CA8E5A8F1}" type="sibTrans" cxnId="{D41F4664-00DB-4355-BF50-523718D44D41}">
      <dgm:prSet/>
      <dgm:spPr/>
      <dgm:t>
        <a:bodyPr/>
        <a:lstStyle/>
        <a:p>
          <a:endParaRPr lang="es-EC" sz="3200" b="1"/>
        </a:p>
      </dgm:t>
    </dgm:pt>
    <dgm:pt modelId="{2B65C2C9-68A3-4E2C-82ED-32F0CAEB6A0C}" type="pres">
      <dgm:prSet presAssocID="{9A73EF3D-67EF-4A79-9CFD-D283C32B0EC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53433AA-10AA-45C0-9BA5-BCD4A94CFDFD}" type="pres">
      <dgm:prSet presAssocID="{D585ED5F-9F77-46CD-A439-23560D825388}" presName="root1" presStyleCnt="0"/>
      <dgm:spPr/>
    </dgm:pt>
    <dgm:pt modelId="{85827A98-BE76-43A2-A58B-AD492C7271A0}" type="pres">
      <dgm:prSet presAssocID="{D585ED5F-9F77-46CD-A439-23560D825388}" presName="LevelOneTextNode" presStyleLbl="node0" presStyleIdx="0" presStyleCnt="1" custScaleX="195641" custScaleY="138469">
        <dgm:presLayoutVars>
          <dgm:chPref val="3"/>
        </dgm:presLayoutVars>
      </dgm:prSet>
      <dgm:spPr/>
    </dgm:pt>
    <dgm:pt modelId="{B7140C0B-94E7-454D-A1FC-34BD5B0E4A72}" type="pres">
      <dgm:prSet presAssocID="{D585ED5F-9F77-46CD-A439-23560D825388}" presName="level2hierChild" presStyleCnt="0"/>
      <dgm:spPr/>
    </dgm:pt>
    <dgm:pt modelId="{E6E80523-D3E7-4FC0-B08A-B938483CD9AF}" type="pres">
      <dgm:prSet presAssocID="{3544291C-5859-4370-8DEF-8B60B13DF290}" presName="conn2-1" presStyleLbl="parChTrans1D2" presStyleIdx="0" presStyleCnt="8"/>
      <dgm:spPr/>
    </dgm:pt>
    <dgm:pt modelId="{CFADC0C3-E1AB-430B-9264-A8856B8BC5DC}" type="pres">
      <dgm:prSet presAssocID="{3544291C-5859-4370-8DEF-8B60B13DF290}" presName="connTx" presStyleLbl="parChTrans1D2" presStyleIdx="0" presStyleCnt="8"/>
      <dgm:spPr/>
    </dgm:pt>
    <dgm:pt modelId="{22293604-5001-418B-82FE-367289CACF4F}" type="pres">
      <dgm:prSet presAssocID="{64614A03-B641-42A2-A50D-4A8320AE271B}" presName="root2" presStyleCnt="0"/>
      <dgm:spPr/>
    </dgm:pt>
    <dgm:pt modelId="{69F32325-4769-4821-A905-1B174D3BF3FB}" type="pres">
      <dgm:prSet presAssocID="{64614A03-B641-42A2-A50D-4A8320AE271B}" presName="LevelTwoTextNode" presStyleLbl="node2" presStyleIdx="0" presStyleCnt="8" custScaleX="289423">
        <dgm:presLayoutVars>
          <dgm:chPref val="3"/>
        </dgm:presLayoutVars>
      </dgm:prSet>
      <dgm:spPr/>
    </dgm:pt>
    <dgm:pt modelId="{2AD9DE89-5EE4-48D8-ABD7-63AE06E26776}" type="pres">
      <dgm:prSet presAssocID="{64614A03-B641-42A2-A50D-4A8320AE271B}" presName="level3hierChild" presStyleCnt="0"/>
      <dgm:spPr/>
    </dgm:pt>
    <dgm:pt modelId="{04058518-DE4D-4379-81DA-3F6B9DCEFD9A}" type="pres">
      <dgm:prSet presAssocID="{2DB3EC0E-8C26-43FB-A659-BDA7562092C4}" presName="conn2-1" presStyleLbl="parChTrans1D2" presStyleIdx="1" presStyleCnt="8"/>
      <dgm:spPr/>
    </dgm:pt>
    <dgm:pt modelId="{CC5C911D-98F1-4076-B5CA-0E4323C3CC7A}" type="pres">
      <dgm:prSet presAssocID="{2DB3EC0E-8C26-43FB-A659-BDA7562092C4}" presName="connTx" presStyleLbl="parChTrans1D2" presStyleIdx="1" presStyleCnt="8"/>
      <dgm:spPr/>
    </dgm:pt>
    <dgm:pt modelId="{9B35558C-D9F8-4E28-9F26-22790E4FE169}" type="pres">
      <dgm:prSet presAssocID="{9A7EFBC8-855C-4509-98B3-771CE732680D}" presName="root2" presStyleCnt="0"/>
      <dgm:spPr/>
    </dgm:pt>
    <dgm:pt modelId="{00BE1DFE-DE7F-4E65-859E-F8094908A678}" type="pres">
      <dgm:prSet presAssocID="{9A7EFBC8-855C-4509-98B3-771CE732680D}" presName="LevelTwoTextNode" presStyleLbl="node2" presStyleIdx="1" presStyleCnt="8" custScaleX="289423">
        <dgm:presLayoutVars>
          <dgm:chPref val="3"/>
        </dgm:presLayoutVars>
      </dgm:prSet>
      <dgm:spPr/>
    </dgm:pt>
    <dgm:pt modelId="{D66C1BAA-CB46-46F8-9130-B4349EEF4E64}" type="pres">
      <dgm:prSet presAssocID="{9A7EFBC8-855C-4509-98B3-771CE732680D}" presName="level3hierChild" presStyleCnt="0"/>
      <dgm:spPr/>
    </dgm:pt>
    <dgm:pt modelId="{316DEB5F-0AF6-4D68-8A76-B0C11763924A}" type="pres">
      <dgm:prSet presAssocID="{583EACB0-1E23-441E-8C25-AAA0CE3002B2}" presName="conn2-1" presStyleLbl="parChTrans1D2" presStyleIdx="2" presStyleCnt="8"/>
      <dgm:spPr/>
    </dgm:pt>
    <dgm:pt modelId="{4BFA020F-8B99-4A18-AE08-2516A532F1F0}" type="pres">
      <dgm:prSet presAssocID="{583EACB0-1E23-441E-8C25-AAA0CE3002B2}" presName="connTx" presStyleLbl="parChTrans1D2" presStyleIdx="2" presStyleCnt="8"/>
      <dgm:spPr/>
    </dgm:pt>
    <dgm:pt modelId="{059177A9-CD01-43C4-81F1-AA5149EEC828}" type="pres">
      <dgm:prSet presAssocID="{4BCDC126-5B05-4A0A-8CCB-35F57A86FDE2}" presName="root2" presStyleCnt="0"/>
      <dgm:spPr/>
    </dgm:pt>
    <dgm:pt modelId="{7FBE5ACF-A6DF-4D7C-83E9-40EF759FB5A0}" type="pres">
      <dgm:prSet presAssocID="{4BCDC126-5B05-4A0A-8CCB-35F57A86FDE2}" presName="LevelTwoTextNode" presStyleLbl="node2" presStyleIdx="2" presStyleCnt="8" custScaleX="289423">
        <dgm:presLayoutVars>
          <dgm:chPref val="3"/>
        </dgm:presLayoutVars>
      </dgm:prSet>
      <dgm:spPr/>
    </dgm:pt>
    <dgm:pt modelId="{ED354F0B-60FF-4245-8C9F-3E19BFCE5D3B}" type="pres">
      <dgm:prSet presAssocID="{4BCDC126-5B05-4A0A-8CCB-35F57A86FDE2}" presName="level3hierChild" presStyleCnt="0"/>
      <dgm:spPr/>
    </dgm:pt>
    <dgm:pt modelId="{18C05A28-2F70-4DDF-A381-CF868F8711E7}" type="pres">
      <dgm:prSet presAssocID="{EC4053F2-772D-44AF-9F85-E69DF641CB1E}" presName="conn2-1" presStyleLbl="parChTrans1D2" presStyleIdx="3" presStyleCnt="8"/>
      <dgm:spPr/>
    </dgm:pt>
    <dgm:pt modelId="{D7481A63-35DE-48FA-8F28-5B2D5A7C0A3F}" type="pres">
      <dgm:prSet presAssocID="{EC4053F2-772D-44AF-9F85-E69DF641CB1E}" presName="connTx" presStyleLbl="parChTrans1D2" presStyleIdx="3" presStyleCnt="8"/>
      <dgm:spPr/>
    </dgm:pt>
    <dgm:pt modelId="{4C507F73-A521-4C29-8EC2-E61B7287343E}" type="pres">
      <dgm:prSet presAssocID="{1200DEAB-865E-4DC8-9DAC-29584E061EA0}" presName="root2" presStyleCnt="0"/>
      <dgm:spPr/>
    </dgm:pt>
    <dgm:pt modelId="{230FFF1B-8746-4BE0-84C9-7A3FB1BEADDA}" type="pres">
      <dgm:prSet presAssocID="{1200DEAB-865E-4DC8-9DAC-29584E061EA0}" presName="LevelTwoTextNode" presStyleLbl="node2" presStyleIdx="3" presStyleCnt="8" custScaleX="289423">
        <dgm:presLayoutVars>
          <dgm:chPref val="3"/>
        </dgm:presLayoutVars>
      </dgm:prSet>
      <dgm:spPr/>
    </dgm:pt>
    <dgm:pt modelId="{61B4B40D-316E-4D4A-89E9-C0254842FED6}" type="pres">
      <dgm:prSet presAssocID="{1200DEAB-865E-4DC8-9DAC-29584E061EA0}" presName="level3hierChild" presStyleCnt="0"/>
      <dgm:spPr/>
    </dgm:pt>
    <dgm:pt modelId="{9665855E-DD50-44F0-8149-45E23317F11D}" type="pres">
      <dgm:prSet presAssocID="{D03CAB84-F740-4612-BD6A-51A6B88350C6}" presName="conn2-1" presStyleLbl="parChTrans1D2" presStyleIdx="4" presStyleCnt="8"/>
      <dgm:spPr/>
    </dgm:pt>
    <dgm:pt modelId="{98B550EF-D12A-476D-BA49-79D69081C15D}" type="pres">
      <dgm:prSet presAssocID="{D03CAB84-F740-4612-BD6A-51A6B88350C6}" presName="connTx" presStyleLbl="parChTrans1D2" presStyleIdx="4" presStyleCnt="8"/>
      <dgm:spPr/>
    </dgm:pt>
    <dgm:pt modelId="{3F418AE6-3855-40AE-9603-1C56983C3459}" type="pres">
      <dgm:prSet presAssocID="{D0EE9B92-B761-438C-A46B-67BD6B8D53DA}" presName="root2" presStyleCnt="0"/>
      <dgm:spPr/>
    </dgm:pt>
    <dgm:pt modelId="{E7703BA5-545A-48EF-8B25-2C2D2FA3ADDA}" type="pres">
      <dgm:prSet presAssocID="{D0EE9B92-B761-438C-A46B-67BD6B8D53DA}" presName="LevelTwoTextNode" presStyleLbl="node2" presStyleIdx="4" presStyleCnt="8" custScaleX="289423">
        <dgm:presLayoutVars>
          <dgm:chPref val="3"/>
        </dgm:presLayoutVars>
      </dgm:prSet>
      <dgm:spPr/>
    </dgm:pt>
    <dgm:pt modelId="{96095016-EE16-4B60-A6AA-FCA3ADADA0E3}" type="pres">
      <dgm:prSet presAssocID="{D0EE9B92-B761-438C-A46B-67BD6B8D53DA}" presName="level3hierChild" presStyleCnt="0"/>
      <dgm:spPr/>
    </dgm:pt>
    <dgm:pt modelId="{C21D4B55-D342-4973-9E76-5E40A6241181}" type="pres">
      <dgm:prSet presAssocID="{FBF8199E-9667-4EB2-BCC8-1505F30E8938}" presName="conn2-1" presStyleLbl="parChTrans1D2" presStyleIdx="5" presStyleCnt="8"/>
      <dgm:spPr/>
    </dgm:pt>
    <dgm:pt modelId="{403AFB62-D392-48A8-B6BA-57D785FEE505}" type="pres">
      <dgm:prSet presAssocID="{FBF8199E-9667-4EB2-BCC8-1505F30E8938}" presName="connTx" presStyleLbl="parChTrans1D2" presStyleIdx="5" presStyleCnt="8"/>
      <dgm:spPr/>
    </dgm:pt>
    <dgm:pt modelId="{5BD51A70-641D-4EE9-A7B6-85E1CF5A74C5}" type="pres">
      <dgm:prSet presAssocID="{DDC86C0D-EDBE-43F8-ABF4-BB23AE521F85}" presName="root2" presStyleCnt="0"/>
      <dgm:spPr/>
    </dgm:pt>
    <dgm:pt modelId="{78332F7B-F62F-4F7B-B189-D4E7516A7024}" type="pres">
      <dgm:prSet presAssocID="{DDC86C0D-EDBE-43F8-ABF4-BB23AE521F85}" presName="LevelTwoTextNode" presStyleLbl="node2" presStyleIdx="5" presStyleCnt="8" custScaleX="289423">
        <dgm:presLayoutVars>
          <dgm:chPref val="3"/>
        </dgm:presLayoutVars>
      </dgm:prSet>
      <dgm:spPr/>
    </dgm:pt>
    <dgm:pt modelId="{70281F46-96A9-493D-BA45-BCBA6F5AF586}" type="pres">
      <dgm:prSet presAssocID="{DDC86C0D-EDBE-43F8-ABF4-BB23AE521F85}" presName="level3hierChild" presStyleCnt="0"/>
      <dgm:spPr/>
    </dgm:pt>
    <dgm:pt modelId="{EDC03F79-EC5B-475E-948B-E7955ADDCB5C}" type="pres">
      <dgm:prSet presAssocID="{9741E774-FBB9-4913-901F-AFF7057CBD6F}" presName="conn2-1" presStyleLbl="parChTrans1D2" presStyleIdx="6" presStyleCnt="8"/>
      <dgm:spPr/>
    </dgm:pt>
    <dgm:pt modelId="{2A366872-831F-456A-B0FE-F14512245EC3}" type="pres">
      <dgm:prSet presAssocID="{9741E774-FBB9-4913-901F-AFF7057CBD6F}" presName="connTx" presStyleLbl="parChTrans1D2" presStyleIdx="6" presStyleCnt="8"/>
      <dgm:spPr/>
    </dgm:pt>
    <dgm:pt modelId="{429CF227-4C1A-4DF9-971C-D9AB3ADA80D4}" type="pres">
      <dgm:prSet presAssocID="{DF3B4ED2-51B6-4BA1-B09B-2E319BF988BB}" presName="root2" presStyleCnt="0"/>
      <dgm:spPr/>
    </dgm:pt>
    <dgm:pt modelId="{D3CCF693-A909-49F3-9FD1-A1615E65DEA1}" type="pres">
      <dgm:prSet presAssocID="{DF3B4ED2-51B6-4BA1-B09B-2E319BF988BB}" presName="LevelTwoTextNode" presStyleLbl="node2" presStyleIdx="6" presStyleCnt="8" custScaleX="289423">
        <dgm:presLayoutVars>
          <dgm:chPref val="3"/>
        </dgm:presLayoutVars>
      </dgm:prSet>
      <dgm:spPr/>
    </dgm:pt>
    <dgm:pt modelId="{D1952515-D8B9-4A8D-ADC0-0942755AFD55}" type="pres">
      <dgm:prSet presAssocID="{DF3B4ED2-51B6-4BA1-B09B-2E319BF988BB}" presName="level3hierChild" presStyleCnt="0"/>
      <dgm:spPr/>
    </dgm:pt>
    <dgm:pt modelId="{9818144C-8BD6-4957-802C-FD589F0041D8}" type="pres">
      <dgm:prSet presAssocID="{5E0BB291-E2BE-4B64-B177-820D53B1A4AF}" presName="conn2-1" presStyleLbl="parChTrans1D2" presStyleIdx="7" presStyleCnt="8"/>
      <dgm:spPr/>
    </dgm:pt>
    <dgm:pt modelId="{1C0F7496-3104-4959-A9B2-A86B73672F49}" type="pres">
      <dgm:prSet presAssocID="{5E0BB291-E2BE-4B64-B177-820D53B1A4AF}" presName="connTx" presStyleLbl="parChTrans1D2" presStyleIdx="7" presStyleCnt="8"/>
      <dgm:spPr/>
    </dgm:pt>
    <dgm:pt modelId="{DCECF06A-ABF0-45D2-A17F-9CCEDAF65C59}" type="pres">
      <dgm:prSet presAssocID="{30C3B47F-339F-44D9-AE2E-210196857091}" presName="root2" presStyleCnt="0"/>
      <dgm:spPr/>
    </dgm:pt>
    <dgm:pt modelId="{5ECA7049-32D9-40D4-8439-D0E39FE50F4B}" type="pres">
      <dgm:prSet presAssocID="{30C3B47F-339F-44D9-AE2E-210196857091}" presName="LevelTwoTextNode" presStyleLbl="node2" presStyleIdx="7" presStyleCnt="8" custScaleX="289423">
        <dgm:presLayoutVars>
          <dgm:chPref val="3"/>
        </dgm:presLayoutVars>
      </dgm:prSet>
      <dgm:spPr/>
    </dgm:pt>
    <dgm:pt modelId="{915631F4-4897-4585-B2DE-5EA114F6D163}" type="pres">
      <dgm:prSet presAssocID="{30C3B47F-339F-44D9-AE2E-210196857091}" presName="level3hierChild" presStyleCnt="0"/>
      <dgm:spPr/>
    </dgm:pt>
  </dgm:ptLst>
  <dgm:cxnLst>
    <dgm:cxn modelId="{23E2A309-D8C9-4079-9BAC-6B6D938BD118}" type="presOf" srcId="{1200DEAB-865E-4DC8-9DAC-29584E061EA0}" destId="{230FFF1B-8746-4BE0-84C9-7A3FB1BEADDA}" srcOrd="0" destOrd="0" presId="urn:microsoft.com/office/officeart/2008/layout/HorizontalMultiLevelHierarchy"/>
    <dgm:cxn modelId="{6985900A-5C05-45FD-9111-E80DA495493B}" type="presOf" srcId="{9A7EFBC8-855C-4509-98B3-771CE732680D}" destId="{00BE1DFE-DE7F-4E65-859E-F8094908A678}" srcOrd="0" destOrd="0" presId="urn:microsoft.com/office/officeart/2008/layout/HorizontalMultiLevelHierarchy"/>
    <dgm:cxn modelId="{68A77121-E5A2-4B31-BA33-795AD8B61A7D}" type="presOf" srcId="{D585ED5F-9F77-46CD-A439-23560D825388}" destId="{85827A98-BE76-43A2-A58B-AD492C7271A0}" srcOrd="0" destOrd="0" presId="urn:microsoft.com/office/officeart/2008/layout/HorizontalMultiLevelHierarchy"/>
    <dgm:cxn modelId="{6FEFCD25-AEE8-427B-A73B-6B989CE431DB}" srcId="{D585ED5F-9F77-46CD-A439-23560D825388}" destId="{1200DEAB-865E-4DC8-9DAC-29584E061EA0}" srcOrd="3" destOrd="0" parTransId="{EC4053F2-772D-44AF-9F85-E69DF641CB1E}" sibTransId="{707C24A1-D338-449D-8134-AD889D4C1406}"/>
    <dgm:cxn modelId="{ACD9D627-A363-451F-B0C1-948B1033D5AD}" type="presOf" srcId="{2DB3EC0E-8C26-43FB-A659-BDA7562092C4}" destId="{04058518-DE4D-4379-81DA-3F6B9DCEFD9A}" srcOrd="0" destOrd="0" presId="urn:microsoft.com/office/officeart/2008/layout/HorizontalMultiLevelHierarchy"/>
    <dgm:cxn modelId="{919FC12B-C7E2-4B14-B78F-9EDE9CBC6800}" type="presOf" srcId="{9741E774-FBB9-4913-901F-AFF7057CBD6F}" destId="{2A366872-831F-456A-B0FE-F14512245EC3}" srcOrd="1" destOrd="0" presId="urn:microsoft.com/office/officeart/2008/layout/HorizontalMultiLevelHierarchy"/>
    <dgm:cxn modelId="{953FC02D-6819-45CB-9DD9-E07AF60D5FE3}" type="presOf" srcId="{3544291C-5859-4370-8DEF-8B60B13DF290}" destId="{E6E80523-D3E7-4FC0-B08A-B938483CD9AF}" srcOrd="0" destOrd="0" presId="urn:microsoft.com/office/officeart/2008/layout/HorizontalMultiLevelHierarchy"/>
    <dgm:cxn modelId="{E9CA1238-CF52-48B8-B78E-E14D67391105}" type="presOf" srcId="{2DB3EC0E-8C26-43FB-A659-BDA7562092C4}" destId="{CC5C911D-98F1-4076-B5CA-0E4323C3CC7A}" srcOrd="1" destOrd="0" presId="urn:microsoft.com/office/officeart/2008/layout/HorizontalMultiLevelHierarchy"/>
    <dgm:cxn modelId="{BBF87038-9C03-4BC7-9B87-FE0C17B07AB0}" srcId="{D585ED5F-9F77-46CD-A439-23560D825388}" destId="{D0EE9B92-B761-438C-A46B-67BD6B8D53DA}" srcOrd="4" destOrd="0" parTransId="{D03CAB84-F740-4612-BD6A-51A6B88350C6}" sibTransId="{87A75395-F8D6-405B-9D15-550EECBEA22E}"/>
    <dgm:cxn modelId="{5A841764-D33F-4C3E-888A-982C2AE48251}" srcId="{D585ED5F-9F77-46CD-A439-23560D825388}" destId="{4BCDC126-5B05-4A0A-8CCB-35F57A86FDE2}" srcOrd="2" destOrd="0" parTransId="{583EACB0-1E23-441E-8C25-AAA0CE3002B2}" sibTransId="{CFAC67F5-486C-4671-A701-9E07C62A9EB5}"/>
    <dgm:cxn modelId="{D41F4664-00DB-4355-BF50-523718D44D41}" srcId="{D585ED5F-9F77-46CD-A439-23560D825388}" destId="{30C3B47F-339F-44D9-AE2E-210196857091}" srcOrd="7" destOrd="0" parTransId="{5E0BB291-E2BE-4B64-B177-820D53B1A4AF}" sibTransId="{04AC9472-03D0-49F7-BAD2-AE4CA8E5A8F1}"/>
    <dgm:cxn modelId="{417B206A-6E1F-4038-B7DF-5ABD3CCBE73E}" type="presOf" srcId="{4BCDC126-5B05-4A0A-8CCB-35F57A86FDE2}" destId="{7FBE5ACF-A6DF-4D7C-83E9-40EF759FB5A0}" srcOrd="0" destOrd="0" presId="urn:microsoft.com/office/officeart/2008/layout/HorizontalMultiLevelHierarchy"/>
    <dgm:cxn modelId="{E5A7B76A-0F40-46CE-9309-1C7DB017C7CF}" type="presOf" srcId="{D03CAB84-F740-4612-BD6A-51A6B88350C6}" destId="{9665855E-DD50-44F0-8149-45E23317F11D}" srcOrd="0" destOrd="0" presId="urn:microsoft.com/office/officeart/2008/layout/HorizontalMultiLevelHierarchy"/>
    <dgm:cxn modelId="{E5F1D66D-25F1-4722-BAAE-0327E5B496EC}" srcId="{D585ED5F-9F77-46CD-A439-23560D825388}" destId="{9A7EFBC8-855C-4509-98B3-771CE732680D}" srcOrd="1" destOrd="0" parTransId="{2DB3EC0E-8C26-43FB-A659-BDA7562092C4}" sibTransId="{F49A8A73-3A37-437C-93AE-9BED85C87D48}"/>
    <dgm:cxn modelId="{88D53A4E-A5D7-4E80-AAB9-0AD22781AA09}" type="presOf" srcId="{30C3B47F-339F-44D9-AE2E-210196857091}" destId="{5ECA7049-32D9-40D4-8439-D0E39FE50F4B}" srcOrd="0" destOrd="0" presId="urn:microsoft.com/office/officeart/2008/layout/HorizontalMultiLevelHierarchy"/>
    <dgm:cxn modelId="{23225C6F-0C3E-4A77-B059-C489EEF6670D}" srcId="{D585ED5F-9F77-46CD-A439-23560D825388}" destId="{64614A03-B641-42A2-A50D-4A8320AE271B}" srcOrd="0" destOrd="0" parTransId="{3544291C-5859-4370-8DEF-8B60B13DF290}" sibTransId="{3BDC8DC7-A74B-4ECF-A987-A4250CE68648}"/>
    <dgm:cxn modelId="{B787A353-0B32-479B-BB56-C4C4175E8687}" type="presOf" srcId="{9A73EF3D-67EF-4A79-9CFD-D283C32B0ECD}" destId="{2B65C2C9-68A3-4E2C-82ED-32F0CAEB6A0C}" srcOrd="0" destOrd="0" presId="urn:microsoft.com/office/officeart/2008/layout/HorizontalMultiLevelHierarchy"/>
    <dgm:cxn modelId="{7E22D974-B2BD-4424-9C0F-8BC10F410406}" type="presOf" srcId="{583EACB0-1E23-441E-8C25-AAA0CE3002B2}" destId="{316DEB5F-0AF6-4D68-8A76-B0C11763924A}" srcOrd="0" destOrd="0" presId="urn:microsoft.com/office/officeart/2008/layout/HorizontalMultiLevelHierarchy"/>
    <dgm:cxn modelId="{8E441458-1A73-4038-B4A3-6D7F8CFD0FB6}" type="presOf" srcId="{FBF8199E-9667-4EB2-BCC8-1505F30E8938}" destId="{C21D4B55-D342-4973-9E76-5E40A6241181}" srcOrd="0" destOrd="0" presId="urn:microsoft.com/office/officeart/2008/layout/HorizontalMultiLevelHierarchy"/>
    <dgm:cxn modelId="{CE994E59-6B23-4AFD-9549-054FDCB63464}" srcId="{D585ED5F-9F77-46CD-A439-23560D825388}" destId="{DF3B4ED2-51B6-4BA1-B09B-2E319BF988BB}" srcOrd="6" destOrd="0" parTransId="{9741E774-FBB9-4913-901F-AFF7057CBD6F}" sibTransId="{DF8F01E8-858D-40C5-95E7-D8DA4BA6EB1F}"/>
    <dgm:cxn modelId="{AEC28E79-0DAE-4EB4-B591-30B904A07B6F}" type="presOf" srcId="{583EACB0-1E23-441E-8C25-AAA0CE3002B2}" destId="{4BFA020F-8B99-4A18-AE08-2516A532F1F0}" srcOrd="1" destOrd="0" presId="urn:microsoft.com/office/officeart/2008/layout/HorizontalMultiLevelHierarchy"/>
    <dgm:cxn modelId="{34FCD180-303C-4F38-9758-CB264076ED40}" type="presOf" srcId="{DDC86C0D-EDBE-43F8-ABF4-BB23AE521F85}" destId="{78332F7B-F62F-4F7B-B189-D4E7516A7024}" srcOrd="0" destOrd="0" presId="urn:microsoft.com/office/officeart/2008/layout/HorizontalMultiLevelHierarchy"/>
    <dgm:cxn modelId="{0EA9D187-5405-4B91-94DD-DEB11A2506E2}" type="presOf" srcId="{D0EE9B92-B761-438C-A46B-67BD6B8D53DA}" destId="{E7703BA5-545A-48EF-8B25-2C2D2FA3ADDA}" srcOrd="0" destOrd="0" presId="urn:microsoft.com/office/officeart/2008/layout/HorizontalMultiLevelHierarchy"/>
    <dgm:cxn modelId="{41B44B8A-9B77-4889-861D-CB3DC84BB7CE}" type="presOf" srcId="{5E0BB291-E2BE-4B64-B177-820D53B1A4AF}" destId="{1C0F7496-3104-4959-A9B2-A86B73672F49}" srcOrd="1" destOrd="0" presId="urn:microsoft.com/office/officeart/2008/layout/HorizontalMultiLevelHierarchy"/>
    <dgm:cxn modelId="{5CC1B88A-102A-4012-B1B8-CAF3888E3662}" type="presOf" srcId="{D03CAB84-F740-4612-BD6A-51A6B88350C6}" destId="{98B550EF-D12A-476D-BA49-79D69081C15D}" srcOrd="1" destOrd="0" presId="urn:microsoft.com/office/officeart/2008/layout/HorizontalMultiLevelHierarchy"/>
    <dgm:cxn modelId="{FF28238C-B478-4C75-84C1-0C6F69FA14F0}" srcId="{D585ED5F-9F77-46CD-A439-23560D825388}" destId="{DDC86C0D-EDBE-43F8-ABF4-BB23AE521F85}" srcOrd="5" destOrd="0" parTransId="{FBF8199E-9667-4EB2-BCC8-1505F30E8938}" sibTransId="{B7BC623A-DAAC-41AA-9665-3394BEBA959D}"/>
    <dgm:cxn modelId="{F8EED599-EB12-4213-9F2B-6B731BEDF08F}" type="presOf" srcId="{FBF8199E-9667-4EB2-BCC8-1505F30E8938}" destId="{403AFB62-D392-48A8-B6BA-57D785FEE505}" srcOrd="1" destOrd="0" presId="urn:microsoft.com/office/officeart/2008/layout/HorizontalMultiLevelHierarchy"/>
    <dgm:cxn modelId="{452D1BA6-336B-47F7-BD76-3A7782A5EA37}" type="presOf" srcId="{5E0BB291-E2BE-4B64-B177-820D53B1A4AF}" destId="{9818144C-8BD6-4957-802C-FD589F0041D8}" srcOrd="0" destOrd="0" presId="urn:microsoft.com/office/officeart/2008/layout/HorizontalMultiLevelHierarchy"/>
    <dgm:cxn modelId="{6E04C9C3-C575-4552-9A97-2E89BB8B6176}" type="presOf" srcId="{EC4053F2-772D-44AF-9F85-E69DF641CB1E}" destId="{18C05A28-2F70-4DDF-A381-CF868F8711E7}" srcOrd="0" destOrd="0" presId="urn:microsoft.com/office/officeart/2008/layout/HorizontalMultiLevelHierarchy"/>
    <dgm:cxn modelId="{64F8D3CC-D6BD-412C-A3F1-B9E9218D3D18}" type="presOf" srcId="{DF3B4ED2-51B6-4BA1-B09B-2E319BF988BB}" destId="{D3CCF693-A909-49F3-9FD1-A1615E65DEA1}" srcOrd="0" destOrd="0" presId="urn:microsoft.com/office/officeart/2008/layout/HorizontalMultiLevelHierarchy"/>
    <dgm:cxn modelId="{1A7B10CF-84D3-4051-8671-3DED8D866939}" srcId="{9A73EF3D-67EF-4A79-9CFD-D283C32B0ECD}" destId="{D585ED5F-9F77-46CD-A439-23560D825388}" srcOrd="0" destOrd="0" parTransId="{1BD10290-4B09-4A3F-925D-377BB8EDD301}" sibTransId="{0DAEE58A-BC48-4E89-B381-50DFD797ADD2}"/>
    <dgm:cxn modelId="{D45DC6D1-8C70-4F90-80FC-143865AFF807}" type="presOf" srcId="{64614A03-B641-42A2-A50D-4A8320AE271B}" destId="{69F32325-4769-4821-A905-1B174D3BF3FB}" srcOrd="0" destOrd="0" presId="urn:microsoft.com/office/officeart/2008/layout/HorizontalMultiLevelHierarchy"/>
    <dgm:cxn modelId="{DEEC61E6-2E4B-4F48-BF4A-44B97E86E2B7}" type="presOf" srcId="{EC4053F2-772D-44AF-9F85-E69DF641CB1E}" destId="{D7481A63-35DE-48FA-8F28-5B2D5A7C0A3F}" srcOrd="1" destOrd="0" presId="urn:microsoft.com/office/officeart/2008/layout/HorizontalMultiLevelHierarchy"/>
    <dgm:cxn modelId="{020C5BFF-0599-4C15-B94A-97113CBC5C07}" type="presOf" srcId="{9741E774-FBB9-4913-901F-AFF7057CBD6F}" destId="{EDC03F79-EC5B-475E-948B-E7955ADDCB5C}" srcOrd="0" destOrd="0" presId="urn:microsoft.com/office/officeart/2008/layout/HorizontalMultiLevelHierarchy"/>
    <dgm:cxn modelId="{D9DA47FF-FEED-4A80-BA1D-F319D500D3FD}" type="presOf" srcId="{3544291C-5859-4370-8DEF-8B60B13DF290}" destId="{CFADC0C3-E1AB-430B-9264-A8856B8BC5DC}" srcOrd="1" destOrd="0" presId="urn:microsoft.com/office/officeart/2008/layout/HorizontalMultiLevelHierarchy"/>
    <dgm:cxn modelId="{9F87CBCE-7209-4BD3-8DD1-AD77D188A83E}" type="presParOf" srcId="{2B65C2C9-68A3-4E2C-82ED-32F0CAEB6A0C}" destId="{553433AA-10AA-45C0-9BA5-BCD4A94CFDFD}" srcOrd="0" destOrd="0" presId="urn:microsoft.com/office/officeart/2008/layout/HorizontalMultiLevelHierarchy"/>
    <dgm:cxn modelId="{32DFD07A-E5AD-4B8B-8D74-89639D7D144A}" type="presParOf" srcId="{553433AA-10AA-45C0-9BA5-BCD4A94CFDFD}" destId="{85827A98-BE76-43A2-A58B-AD492C7271A0}" srcOrd="0" destOrd="0" presId="urn:microsoft.com/office/officeart/2008/layout/HorizontalMultiLevelHierarchy"/>
    <dgm:cxn modelId="{6D829956-7131-45FA-A471-4190E800F3E7}" type="presParOf" srcId="{553433AA-10AA-45C0-9BA5-BCD4A94CFDFD}" destId="{B7140C0B-94E7-454D-A1FC-34BD5B0E4A72}" srcOrd="1" destOrd="0" presId="urn:microsoft.com/office/officeart/2008/layout/HorizontalMultiLevelHierarchy"/>
    <dgm:cxn modelId="{DF60BE9F-DA63-4A5C-82F6-7378B07EE0E6}" type="presParOf" srcId="{B7140C0B-94E7-454D-A1FC-34BD5B0E4A72}" destId="{E6E80523-D3E7-4FC0-B08A-B938483CD9AF}" srcOrd="0" destOrd="0" presId="urn:microsoft.com/office/officeart/2008/layout/HorizontalMultiLevelHierarchy"/>
    <dgm:cxn modelId="{12D455BD-BD3C-49FB-A531-657486579E3C}" type="presParOf" srcId="{E6E80523-D3E7-4FC0-B08A-B938483CD9AF}" destId="{CFADC0C3-E1AB-430B-9264-A8856B8BC5DC}" srcOrd="0" destOrd="0" presId="urn:microsoft.com/office/officeart/2008/layout/HorizontalMultiLevelHierarchy"/>
    <dgm:cxn modelId="{BB93A595-6BCB-4752-8AAF-1D0BF0D7F2EB}" type="presParOf" srcId="{B7140C0B-94E7-454D-A1FC-34BD5B0E4A72}" destId="{22293604-5001-418B-82FE-367289CACF4F}" srcOrd="1" destOrd="0" presId="urn:microsoft.com/office/officeart/2008/layout/HorizontalMultiLevelHierarchy"/>
    <dgm:cxn modelId="{77965DDD-CF61-49D4-8187-96E1B80CD5C5}" type="presParOf" srcId="{22293604-5001-418B-82FE-367289CACF4F}" destId="{69F32325-4769-4821-A905-1B174D3BF3FB}" srcOrd="0" destOrd="0" presId="urn:microsoft.com/office/officeart/2008/layout/HorizontalMultiLevelHierarchy"/>
    <dgm:cxn modelId="{42128093-8B88-4DA0-9FA9-8B83C6C7EC75}" type="presParOf" srcId="{22293604-5001-418B-82FE-367289CACF4F}" destId="{2AD9DE89-5EE4-48D8-ABD7-63AE06E26776}" srcOrd="1" destOrd="0" presId="urn:microsoft.com/office/officeart/2008/layout/HorizontalMultiLevelHierarchy"/>
    <dgm:cxn modelId="{52CF107D-EB55-44F6-994C-8F9304BFDB0D}" type="presParOf" srcId="{B7140C0B-94E7-454D-A1FC-34BD5B0E4A72}" destId="{04058518-DE4D-4379-81DA-3F6B9DCEFD9A}" srcOrd="2" destOrd="0" presId="urn:microsoft.com/office/officeart/2008/layout/HorizontalMultiLevelHierarchy"/>
    <dgm:cxn modelId="{0401DD1D-DF84-4553-9768-07C5C8E85F00}" type="presParOf" srcId="{04058518-DE4D-4379-81DA-3F6B9DCEFD9A}" destId="{CC5C911D-98F1-4076-B5CA-0E4323C3CC7A}" srcOrd="0" destOrd="0" presId="urn:microsoft.com/office/officeart/2008/layout/HorizontalMultiLevelHierarchy"/>
    <dgm:cxn modelId="{AFC97CAE-491F-4DEA-9E8B-AA4256262374}" type="presParOf" srcId="{B7140C0B-94E7-454D-A1FC-34BD5B0E4A72}" destId="{9B35558C-D9F8-4E28-9F26-22790E4FE169}" srcOrd="3" destOrd="0" presId="urn:microsoft.com/office/officeart/2008/layout/HorizontalMultiLevelHierarchy"/>
    <dgm:cxn modelId="{33391C85-8B39-4548-A1A2-24208E64789F}" type="presParOf" srcId="{9B35558C-D9F8-4E28-9F26-22790E4FE169}" destId="{00BE1DFE-DE7F-4E65-859E-F8094908A678}" srcOrd="0" destOrd="0" presId="urn:microsoft.com/office/officeart/2008/layout/HorizontalMultiLevelHierarchy"/>
    <dgm:cxn modelId="{22850CB8-7C3D-467A-9A89-D00474D58B1A}" type="presParOf" srcId="{9B35558C-D9F8-4E28-9F26-22790E4FE169}" destId="{D66C1BAA-CB46-46F8-9130-B4349EEF4E64}" srcOrd="1" destOrd="0" presId="urn:microsoft.com/office/officeart/2008/layout/HorizontalMultiLevelHierarchy"/>
    <dgm:cxn modelId="{0C5D6096-86E5-4774-9688-A11370A3FFFE}" type="presParOf" srcId="{B7140C0B-94E7-454D-A1FC-34BD5B0E4A72}" destId="{316DEB5F-0AF6-4D68-8A76-B0C11763924A}" srcOrd="4" destOrd="0" presId="urn:microsoft.com/office/officeart/2008/layout/HorizontalMultiLevelHierarchy"/>
    <dgm:cxn modelId="{41829AD0-13B9-4657-B98A-2A480AEB4374}" type="presParOf" srcId="{316DEB5F-0AF6-4D68-8A76-B0C11763924A}" destId="{4BFA020F-8B99-4A18-AE08-2516A532F1F0}" srcOrd="0" destOrd="0" presId="urn:microsoft.com/office/officeart/2008/layout/HorizontalMultiLevelHierarchy"/>
    <dgm:cxn modelId="{4B99C790-A0A6-4D99-88AA-6068380143C7}" type="presParOf" srcId="{B7140C0B-94E7-454D-A1FC-34BD5B0E4A72}" destId="{059177A9-CD01-43C4-81F1-AA5149EEC828}" srcOrd="5" destOrd="0" presId="urn:microsoft.com/office/officeart/2008/layout/HorizontalMultiLevelHierarchy"/>
    <dgm:cxn modelId="{65897089-A413-4B43-BAE1-1EA1575084FA}" type="presParOf" srcId="{059177A9-CD01-43C4-81F1-AA5149EEC828}" destId="{7FBE5ACF-A6DF-4D7C-83E9-40EF759FB5A0}" srcOrd="0" destOrd="0" presId="urn:microsoft.com/office/officeart/2008/layout/HorizontalMultiLevelHierarchy"/>
    <dgm:cxn modelId="{EAD6B19D-0F8F-478F-9D4E-71D7D8FD8645}" type="presParOf" srcId="{059177A9-CD01-43C4-81F1-AA5149EEC828}" destId="{ED354F0B-60FF-4245-8C9F-3E19BFCE5D3B}" srcOrd="1" destOrd="0" presId="urn:microsoft.com/office/officeart/2008/layout/HorizontalMultiLevelHierarchy"/>
    <dgm:cxn modelId="{B5CEDF85-26ED-461F-ABCB-8D45B2C3A5E3}" type="presParOf" srcId="{B7140C0B-94E7-454D-A1FC-34BD5B0E4A72}" destId="{18C05A28-2F70-4DDF-A381-CF868F8711E7}" srcOrd="6" destOrd="0" presId="urn:microsoft.com/office/officeart/2008/layout/HorizontalMultiLevelHierarchy"/>
    <dgm:cxn modelId="{D26E73A1-3111-4580-832B-850588FC2460}" type="presParOf" srcId="{18C05A28-2F70-4DDF-A381-CF868F8711E7}" destId="{D7481A63-35DE-48FA-8F28-5B2D5A7C0A3F}" srcOrd="0" destOrd="0" presId="urn:microsoft.com/office/officeart/2008/layout/HorizontalMultiLevelHierarchy"/>
    <dgm:cxn modelId="{A8792E5E-109E-4684-B849-36A283A96881}" type="presParOf" srcId="{B7140C0B-94E7-454D-A1FC-34BD5B0E4A72}" destId="{4C507F73-A521-4C29-8EC2-E61B7287343E}" srcOrd="7" destOrd="0" presId="urn:microsoft.com/office/officeart/2008/layout/HorizontalMultiLevelHierarchy"/>
    <dgm:cxn modelId="{BC6EDCA1-97A9-43D4-8B74-9D974CDEB817}" type="presParOf" srcId="{4C507F73-A521-4C29-8EC2-E61B7287343E}" destId="{230FFF1B-8746-4BE0-84C9-7A3FB1BEADDA}" srcOrd="0" destOrd="0" presId="urn:microsoft.com/office/officeart/2008/layout/HorizontalMultiLevelHierarchy"/>
    <dgm:cxn modelId="{FE967F16-58C9-43E4-9F20-FE7DC9672F49}" type="presParOf" srcId="{4C507F73-A521-4C29-8EC2-E61B7287343E}" destId="{61B4B40D-316E-4D4A-89E9-C0254842FED6}" srcOrd="1" destOrd="0" presId="urn:microsoft.com/office/officeart/2008/layout/HorizontalMultiLevelHierarchy"/>
    <dgm:cxn modelId="{DE91AA99-0533-423E-A2B8-7191C6629725}" type="presParOf" srcId="{B7140C0B-94E7-454D-A1FC-34BD5B0E4A72}" destId="{9665855E-DD50-44F0-8149-45E23317F11D}" srcOrd="8" destOrd="0" presId="urn:microsoft.com/office/officeart/2008/layout/HorizontalMultiLevelHierarchy"/>
    <dgm:cxn modelId="{CA564AA2-C379-4A20-85B6-37E5B96ED09A}" type="presParOf" srcId="{9665855E-DD50-44F0-8149-45E23317F11D}" destId="{98B550EF-D12A-476D-BA49-79D69081C15D}" srcOrd="0" destOrd="0" presId="urn:microsoft.com/office/officeart/2008/layout/HorizontalMultiLevelHierarchy"/>
    <dgm:cxn modelId="{399D9A95-CC3E-4294-BA6E-1D3F8A9BD571}" type="presParOf" srcId="{B7140C0B-94E7-454D-A1FC-34BD5B0E4A72}" destId="{3F418AE6-3855-40AE-9603-1C56983C3459}" srcOrd="9" destOrd="0" presId="urn:microsoft.com/office/officeart/2008/layout/HorizontalMultiLevelHierarchy"/>
    <dgm:cxn modelId="{B6E43BD7-1C3B-4CB6-BD45-25F06695A9AD}" type="presParOf" srcId="{3F418AE6-3855-40AE-9603-1C56983C3459}" destId="{E7703BA5-545A-48EF-8B25-2C2D2FA3ADDA}" srcOrd="0" destOrd="0" presId="urn:microsoft.com/office/officeart/2008/layout/HorizontalMultiLevelHierarchy"/>
    <dgm:cxn modelId="{8CB46A28-5233-4C5C-8E39-9D70CB80278E}" type="presParOf" srcId="{3F418AE6-3855-40AE-9603-1C56983C3459}" destId="{96095016-EE16-4B60-A6AA-FCA3ADADA0E3}" srcOrd="1" destOrd="0" presId="urn:microsoft.com/office/officeart/2008/layout/HorizontalMultiLevelHierarchy"/>
    <dgm:cxn modelId="{97D68C67-D9EB-4D2F-83C5-5B3832FF69C7}" type="presParOf" srcId="{B7140C0B-94E7-454D-A1FC-34BD5B0E4A72}" destId="{C21D4B55-D342-4973-9E76-5E40A6241181}" srcOrd="10" destOrd="0" presId="urn:microsoft.com/office/officeart/2008/layout/HorizontalMultiLevelHierarchy"/>
    <dgm:cxn modelId="{E525D9FD-3F23-4B08-89D3-782964254D84}" type="presParOf" srcId="{C21D4B55-D342-4973-9E76-5E40A6241181}" destId="{403AFB62-D392-48A8-B6BA-57D785FEE505}" srcOrd="0" destOrd="0" presId="urn:microsoft.com/office/officeart/2008/layout/HorizontalMultiLevelHierarchy"/>
    <dgm:cxn modelId="{17F8FCBE-DE70-4F02-97B0-F3C06134E35F}" type="presParOf" srcId="{B7140C0B-94E7-454D-A1FC-34BD5B0E4A72}" destId="{5BD51A70-641D-4EE9-A7B6-85E1CF5A74C5}" srcOrd="11" destOrd="0" presId="urn:microsoft.com/office/officeart/2008/layout/HorizontalMultiLevelHierarchy"/>
    <dgm:cxn modelId="{12D9738A-28A1-4818-93BC-8AC96F4B3495}" type="presParOf" srcId="{5BD51A70-641D-4EE9-A7B6-85E1CF5A74C5}" destId="{78332F7B-F62F-4F7B-B189-D4E7516A7024}" srcOrd="0" destOrd="0" presId="urn:microsoft.com/office/officeart/2008/layout/HorizontalMultiLevelHierarchy"/>
    <dgm:cxn modelId="{B9A6E14E-5794-4F21-9983-34DF867D44FB}" type="presParOf" srcId="{5BD51A70-641D-4EE9-A7B6-85E1CF5A74C5}" destId="{70281F46-96A9-493D-BA45-BCBA6F5AF586}" srcOrd="1" destOrd="0" presId="urn:microsoft.com/office/officeart/2008/layout/HorizontalMultiLevelHierarchy"/>
    <dgm:cxn modelId="{47A39247-62DD-43C9-A10D-6E9EB2E7D8F5}" type="presParOf" srcId="{B7140C0B-94E7-454D-A1FC-34BD5B0E4A72}" destId="{EDC03F79-EC5B-475E-948B-E7955ADDCB5C}" srcOrd="12" destOrd="0" presId="urn:microsoft.com/office/officeart/2008/layout/HorizontalMultiLevelHierarchy"/>
    <dgm:cxn modelId="{12CD7C4D-3B3F-4891-B366-DF7E24DD9A9B}" type="presParOf" srcId="{EDC03F79-EC5B-475E-948B-E7955ADDCB5C}" destId="{2A366872-831F-456A-B0FE-F14512245EC3}" srcOrd="0" destOrd="0" presId="urn:microsoft.com/office/officeart/2008/layout/HorizontalMultiLevelHierarchy"/>
    <dgm:cxn modelId="{979C2A9A-489F-4B28-ACBC-46DFDD2106ED}" type="presParOf" srcId="{B7140C0B-94E7-454D-A1FC-34BD5B0E4A72}" destId="{429CF227-4C1A-4DF9-971C-D9AB3ADA80D4}" srcOrd="13" destOrd="0" presId="urn:microsoft.com/office/officeart/2008/layout/HorizontalMultiLevelHierarchy"/>
    <dgm:cxn modelId="{80227453-104A-47D4-B74D-3AC610719787}" type="presParOf" srcId="{429CF227-4C1A-4DF9-971C-D9AB3ADA80D4}" destId="{D3CCF693-A909-49F3-9FD1-A1615E65DEA1}" srcOrd="0" destOrd="0" presId="urn:microsoft.com/office/officeart/2008/layout/HorizontalMultiLevelHierarchy"/>
    <dgm:cxn modelId="{55F7ECD0-08A6-45D1-A7CA-A68D138EFA91}" type="presParOf" srcId="{429CF227-4C1A-4DF9-971C-D9AB3ADA80D4}" destId="{D1952515-D8B9-4A8D-ADC0-0942755AFD55}" srcOrd="1" destOrd="0" presId="urn:microsoft.com/office/officeart/2008/layout/HorizontalMultiLevelHierarchy"/>
    <dgm:cxn modelId="{3BBA3039-4226-4955-AFEB-8124BA397BB3}" type="presParOf" srcId="{B7140C0B-94E7-454D-A1FC-34BD5B0E4A72}" destId="{9818144C-8BD6-4957-802C-FD589F0041D8}" srcOrd="14" destOrd="0" presId="urn:microsoft.com/office/officeart/2008/layout/HorizontalMultiLevelHierarchy"/>
    <dgm:cxn modelId="{2D997BE2-3059-4D62-8404-A0A250EA142C}" type="presParOf" srcId="{9818144C-8BD6-4957-802C-FD589F0041D8}" destId="{1C0F7496-3104-4959-A9B2-A86B73672F49}" srcOrd="0" destOrd="0" presId="urn:microsoft.com/office/officeart/2008/layout/HorizontalMultiLevelHierarchy"/>
    <dgm:cxn modelId="{FE515D12-D898-4A47-B006-76081B7C6F2D}" type="presParOf" srcId="{B7140C0B-94E7-454D-A1FC-34BD5B0E4A72}" destId="{DCECF06A-ABF0-45D2-A17F-9CCEDAF65C59}" srcOrd="15" destOrd="0" presId="urn:microsoft.com/office/officeart/2008/layout/HorizontalMultiLevelHierarchy"/>
    <dgm:cxn modelId="{A8E1E77A-C067-4FC4-B17B-C22582F69C8B}" type="presParOf" srcId="{DCECF06A-ABF0-45D2-A17F-9CCEDAF65C59}" destId="{5ECA7049-32D9-40D4-8439-D0E39FE50F4B}" srcOrd="0" destOrd="0" presId="urn:microsoft.com/office/officeart/2008/layout/HorizontalMultiLevelHierarchy"/>
    <dgm:cxn modelId="{285CB2AB-B701-4A1A-8866-4A1553775CEC}" type="presParOf" srcId="{DCECF06A-ABF0-45D2-A17F-9CCEDAF65C59}" destId="{915631F4-4897-4585-B2DE-5EA114F6D16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E8713F-7F85-4612-8C5E-D7C7E60F727A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05B01BA5-5ACA-4D0D-BFB8-32B20FF35A8A}">
      <dgm:prSet phldrT="[Texto]"/>
      <dgm:spPr/>
      <dgm:t>
        <a:bodyPr/>
        <a:lstStyle/>
        <a:p>
          <a:pPr algn="l"/>
          <a:r>
            <a:rPr lang="es-ES" b="1" dirty="0"/>
            <a:t>¿Por qué es una falacia?</a:t>
          </a:r>
          <a:endParaRPr lang="es-EC" b="1" dirty="0"/>
        </a:p>
      </dgm:t>
    </dgm:pt>
    <dgm:pt modelId="{A54F09AC-5D75-4D66-89C5-7D3FC8276AAB}" type="parTrans" cxnId="{72DCFAA5-9234-46E6-9B4F-C7183BB58214}">
      <dgm:prSet/>
      <dgm:spPr/>
      <dgm:t>
        <a:bodyPr/>
        <a:lstStyle/>
        <a:p>
          <a:pPr algn="l"/>
          <a:endParaRPr lang="es-EC"/>
        </a:p>
      </dgm:t>
    </dgm:pt>
    <dgm:pt modelId="{041D551B-564F-48AE-8E81-9F3CED73458B}" type="sibTrans" cxnId="{72DCFAA5-9234-46E6-9B4F-C7183BB58214}">
      <dgm:prSet/>
      <dgm:spPr/>
      <dgm:t>
        <a:bodyPr/>
        <a:lstStyle/>
        <a:p>
          <a:pPr algn="l"/>
          <a:endParaRPr lang="es-EC"/>
        </a:p>
      </dgm:t>
    </dgm:pt>
    <dgm:pt modelId="{C335FAB7-7B0C-46D4-837D-13020FA85520}">
      <dgm:prSet phldrT="[Texto]"/>
      <dgm:spPr/>
      <dgm:t>
        <a:bodyPr/>
        <a:lstStyle/>
        <a:p>
          <a:pPr algn="l"/>
          <a:r>
            <a:rPr lang="es-ES" b="1" dirty="0"/>
            <a:t>Consecuencias prácticas si se cree verdadera</a:t>
          </a:r>
          <a:endParaRPr lang="es-EC" b="1" dirty="0"/>
        </a:p>
      </dgm:t>
    </dgm:pt>
    <dgm:pt modelId="{DBBD9E25-94D2-4DB1-8ED2-BF8B5D4DFE59}" type="parTrans" cxnId="{0A4AA3BC-8C7A-4493-83F4-9080A4C1F4C6}">
      <dgm:prSet/>
      <dgm:spPr/>
      <dgm:t>
        <a:bodyPr/>
        <a:lstStyle/>
        <a:p>
          <a:pPr algn="l"/>
          <a:endParaRPr lang="es-EC"/>
        </a:p>
      </dgm:t>
    </dgm:pt>
    <dgm:pt modelId="{04951ED8-01A4-40B9-BA02-F26C0CEF25F3}" type="sibTrans" cxnId="{0A4AA3BC-8C7A-4493-83F4-9080A4C1F4C6}">
      <dgm:prSet/>
      <dgm:spPr/>
      <dgm:t>
        <a:bodyPr/>
        <a:lstStyle/>
        <a:p>
          <a:pPr algn="l"/>
          <a:endParaRPr lang="es-EC"/>
        </a:p>
      </dgm:t>
    </dgm:pt>
    <dgm:pt modelId="{7F333D04-9DA6-4A75-BD91-3E6A6A4A1645}">
      <dgm:prSet phldrT="[Texto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b="0" i="0" u="none" dirty="0"/>
            <a:t>Las redes fallan constantemente: cortes de fibra, errores de hardware, congestión, problemas de ISP, etc. </a:t>
          </a:r>
          <a:endParaRPr lang="es-EC" dirty="0"/>
        </a:p>
      </dgm:t>
    </dgm:pt>
    <dgm:pt modelId="{D15FCF0E-8241-4ACE-8728-CBF1F3327021}" type="parTrans" cxnId="{CC6B1089-FB9A-409B-B8D4-2D5600332808}">
      <dgm:prSet/>
      <dgm:spPr/>
      <dgm:t>
        <a:bodyPr/>
        <a:lstStyle/>
        <a:p>
          <a:pPr algn="l"/>
          <a:endParaRPr lang="es-EC"/>
        </a:p>
      </dgm:t>
    </dgm:pt>
    <dgm:pt modelId="{AA64089C-FE2F-4C47-8502-F28514DBBE91}" type="sibTrans" cxnId="{CC6B1089-FB9A-409B-B8D4-2D5600332808}">
      <dgm:prSet/>
      <dgm:spPr/>
      <dgm:t>
        <a:bodyPr/>
        <a:lstStyle/>
        <a:p>
          <a:pPr algn="l"/>
          <a:endParaRPr lang="es-EC"/>
        </a:p>
      </dgm:t>
    </dgm:pt>
    <dgm:pt modelId="{F8119ED2-2E0E-46D6-8305-69244DDA62C6}">
      <dgm:prSet phldrT="[Texto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b="0" i="0" u="none" dirty="0"/>
            <a:t>Aplicaciones que no manejan reintentos, </a:t>
          </a:r>
          <a:r>
            <a:rPr lang="es-ES" b="0" i="0" u="none" dirty="0" err="1"/>
            <a:t>timeouts</a:t>
          </a:r>
          <a:r>
            <a:rPr lang="es-ES" b="0" i="0" u="none" dirty="0"/>
            <a:t> o caídas de red se bloquean o pierden datos. </a:t>
          </a:r>
          <a:endParaRPr lang="es-EC" dirty="0"/>
        </a:p>
      </dgm:t>
    </dgm:pt>
    <dgm:pt modelId="{4A6C20AF-5FA6-4F90-94ED-B0F48D4E432E}" type="parTrans" cxnId="{3149A401-DBA6-4EC5-A1A2-CFECE3A39F73}">
      <dgm:prSet/>
      <dgm:spPr/>
      <dgm:t>
        <a:bodyPr/>
        <a:lstStyle/>
        <a:p>
          <a:pPr algn="l"/>
          <a:endParaRPr lang="es-EC"/>
        </a:p>
      </dgm:t>
    </dgm:pt>
    <dgm:pt modelId="{C5E02D45-3318-4B65-8190-10FE1FE644CC}" type="sibTrans" cxnId="{3149A401-DBA6-4EC5-A1A2-CFECE3A39F73}">
      <dgm:prSet/>
      <dgm:spPr/>
      <dgm:t>
        <a:bodyPr/>
        <a:lstStyle/>
        <a:p>
          <a:pPr algn="l"/>
          <a:endParaRPr lang="es-EC"/>
        </a:p>
      </dgm:t>
    </dgm:pt>
    <dgm:pt modelId="{B6244052-72E2-4DC0-97ED-C77DE60E18CE}">
      <dgm:prSet phldrT="[Texto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b="0" i="0" u="none" dirty="0"/>
            <a:t>La red nunca es 100% confiable.</a:t>
          </a:r>
          <a:endParaRPr lang="es-EC" dirty="0"/>
        </a:p>
      </dgm:t>
    </dgm:pt>
    <dgm:pt modelId="{2D7CA1F1-55C9-44DA-89B0-EB1C15710E0B}" type="parTrans" cxnId="{C69848C0-C5C9-4951-A112-F950B0AAAD9A}">
      <dgm:prSet/>
      <dgm:spPr/>
      <dgm:t>
        <a:bodyPr/>
        <a:lstStyle/>
        <a:p>
          <a:pPr algn="l"/>
          <a:endParaRPr lang="es-EC"/>
        </a:p>
      </dgm:t>
    </dgm:pt>
    <dgm:pt modelId="{6E6B340A-2EE1-4C40-94BE-921A8DC2EDC0}" type="sibTrans" cxnId="{C69848C0-C5C9-4951-A112-F950B0AAAD9A}">
      <dgm:prSet/>
      <dgm:spPr/>
      <dgm:t>
        <a:bodyPr/>
        <a:lstStyle/>
        <a:p>
          <a:pPr algn="l"/>
          <a:endParaRPr lang="es-EC"/>
        </a:p>
      </dgm:t>
    </dgm:pt>
    <dgm:pt modelId="{BB28A693-CC58-4FF4-9CF1-EA2EA6B73802}">
      <dgm:prSet phldrT="[Texto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b="0" i="0" u="none" dirty="0"/>
            <a:t>Ejemplo: una llamada a un microservicio sin manejo de errores puede colapsar todo el flujo.</a:t>
          </a:r>
          <a:endParaRPr lang="es-EC" dirty="0"/>
        </a:p>
      </dgm:t>
    </dgm:pt>
    <dgm:pt modelId="{90B7A1C8-523A-4280-AE11-1A282E4BBD25}" type="parTrans" cxnId="{6FE82DC8-02BA-46EC-A4C6-952D91AFAC4E}">
      <dgm:prSet/>
      <dgm:spPr/>
      <dgm:t>
        <a:bodyPr/>
        <a:lstStyle/>
        <a:p>
          <a:pPr algn="l"/>
          <a:endParaRPr lang="es-EC"/>
        </a:p>
      </dgm:t>
    </dgm:pt>
    <dgm:pt modelId="{5ECD8D82-DB84-4CFF-8F89-B50D65961CEA}" type="sibTrans" cxnId="{6FE82DC8-02BA-46EC-A4C6-952D91AFAC4E}">
      <dgm:prSet/>
      <dgm:spPr/>
      <dgm:t>
        <a:bodyPr/>
        <a:lstStyle/>
        <a:p>
          <a:pPr algn="l"/>
          <a:endParaRPr lang="es-EC"/>
        </a:p>
      </dgm:t>
    </dgm:pt>
    <dgm:pt modelId="{E1CF5D08-4A77-4503-A9FA-8F2E92CC3D6C}" type="pres">
      <dgm:prSet presAssocID="{ABE8713F-7F85-4612-8C5E-D7C7E60F727A}" presName="linear" presStyleCnt="0">
        <dgm:presLayoutVars>
          <dgm:dir/>
          <dgm:animLvl val="lvl"/>
          <dgm:resizeHandles val="exact"/>
        </dgm:presLayoutVars>
      </dgm:prSet>
      <dgm:spPr/>
    </dgm:pt>
    <dgm:pt modelId="{054E48FC-0FBE-44D8-96BF-D8B276E0F4A9}" type="pres">
      <dgm:prSet presAssocID="{05B01BA5-5ACA-4D0D-BFB8-32B20FF35A8A}" presName="parentLin" presStyleCnt="0"/>
      <dgm:spPr/>
    </dgm:pt>
    <dgm:pt modelId="{FCBFE723-68F4-4DB6-BEF0-CEFE54AF2069}" type="pres">
      <dgm:prSet presAssocID="{05B01BA5-5ACA-4D0D-BFB8-32B20FF35A8A}" presName="parentLeftMargin" presStyleLbl="node1" presStyleIdx="0" presStyleCnt="2"/>
      <dgm:spPr/>
    </dgm:pt>
    <dgm:pt modelId="{C6983416-C0A1-48C9-A7B5-4360040839EF}" type="pres">
      <dgm:prSet presAssocID="{05B01BA5-5ACA-4D0D-BFB8-32B20FF35A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3ECD98-07DA-406C-B37A-A553360E5332}" type="pres">
      <dgm:prSet presAssocID="{05B01BA5-5ACA-4D0D-BFB8-32B20FF35A8A}" presName="negativeSpace" presStyleCnt="0"/>
      <dgm:spPr/>
    </dgm:pt>
    <dgm:pt modelId="{3DEF1E77-451E-4841-996C-4D070D499422}" type="pres">
      <dgm:prSet presAssocID="{05B01BA5-5ACA-4D0D-BFB8-32B20FF35A8A}" presName="childText" presStyleLbl="conFgAcc1" presStyleIdx="0" presStyleCnt="2">
        <dgm:presLayoutVars>
          <dgm:bulletEnabled val="1"/>
        </dgm:presLayoutVars>
      </dgm:prSet>
      <dgm:spPr/>
    </dgm:pt>
    <dgm:pt modelId="{A25BCAF3-3932-4E1F-9ED6-6D02ACC519B0}" type="pres">
      <dgm:prSet presAssocID="{041D551B-564F-48AE-8E81-9F3CED73458B}" presName="spaceBetweenRectangles" presStyleCnt="0"/>
      <dgm:spPr/>
    </dgm:pt>
    <dgm:pt modelId="{1F0B5092-574B-41EB-ADD3-DF5D04BA1BE1}" type="pres">
      <dgm:prSet presAssocID="{C335FAB7-7B0C-46D4-837D-13020FA85520}" presName="parentLin" presStyleCnt="0"/>
      <dgm:spPr/>
    </dgm:pt>
    <dgm:pt modelId="{63E4ACBC-83D5-488D-901C-4BAF4E4B59C6}" type="pres">
      <dgm:prSet presAssocID="{C335FAB7-7B0C-46D4-837D-13020FA85520}" presName="parentLeftMargin" presStyleLbl="node1" presStyleIdx="0" presStyleCnt="2"/>
      <dgm:spPr/>
    </dgm:pt>
    <dgm:pt modelId="{9F49D96F-D6D6-462F-AC60-4797B877977D}" type="pres">
      <dgm:prSet presAssocID="{C335FAB7-7B0C-46D4-837D-13020FA855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1CCC4-3343-4631-BD9B-228A7297F2CA}" type="pres">
      <dgm:prSet presAssocID="{C335FAB7-7B0C-46D4-837D-13020FA85520}" presName="negativeSpace" presStyleCnt="0"/>
      <dgm:spPr/>
    </dgm:pt>
    <dgm:pt modelId="{93B239FF-1B69-4AA1-9EEE-D74E1B092D0F}" type="pres">
      <dgm:prSet presAssocID="{C335FAB7-7B0C-46D4-837D-13020FA855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49A401-DBA6-4EC5-A1A2-CFECE3A39F73}" srcId="{C335FAB7-7B0C-46D4-837D-13020FA85520}" destId="{F8119ED2-2E0E-46D6-8305-69244DDA62C6}" srcOrd="0" destOrd="0" parTransId="{4A6C20AF-5FA6-4F90-94ED-B0F48D4E432E}" sibTransId="{C5E02D45-3318-4B65-8190-10FE1FE644CC}"/>
    <dgm:cxn modelId="{D387F507-D590-46EA-99B1-B9745C249246}" type="presOf" srcId="{F8119ED2-2E0E-46D6-8305-69244DDA62C6}" destId="{93B239FF-1B69-4AA1-9EEE-D74E1B092D0F}" srcOrd="0" destOrd="0" presId="urn:microsoft.com/office/officeart/2005/8/layout/list1"/>
    <dgm:cxn modelId="{5D93D13E-FA55-4BFD-BF82-4D04A9FC0186}" type="presOf" srcId="{BB28A693-CC58-4FF4-9CF1-EA2EA6B73802}" destId="{93B239FF-1B69-4AA1-9EEE-D74E1B092D0F}" srcOrd="0" destOrd="1" presId="urn:microsoft.com/office/officeart/2005/8/layout/list1"/>
    <dgm:cxn modelId="{CC6B1089-FB9A-409B-B8D4-2D5600332808}" srcId="{05B01BA5-5ACA-4D0D-BFB8-32B20FF35A8A}" destId="{7F333D04-9DA6-4A75-BD91-3E6A6A4A1645}" srcOrd="0" destOrd="0" parTransId="{D15FCF0E-8241-4ACE-8728-CBF1F3327021}" sibTransId="{AA64089C-FE2F-4C47-8502-F28514DBBE91}"/>
    <dgm:cxn modelId="{FD2D1596-554B-45DB-854E-9FEFA76997E3}" type="presOf" srcId="{C335FAB7-7B0C-46D4-837D-13020FA85520}" destId="{63E4ACBC-83D5-488D-901C-4BAF4E4B59C6}" srcOrd="0" destOrd="0" presId="urn:microsoft.com/office/officeart/2005/8/layout/list1"/>
    <dgm:cxn modelId="{72DCFAA5-9234-46E6-9B4F-C7183BB58214}" srcId="{ABE8713F-7F85-4612-8C5E-D7C7E60F727A}" destId="{05B01BA5-5ACA-4D0D-BFB8-32B20FF35A8A}" srcOrd="0" destOrd="0" parTransId="{A54F09AC-5D75-4D66-89C5-7D3FC8276AAB}" sibTransId="{041D551B-564F-48AE-8E81-9F3CED73458B}"/>
    <dgm:cxn modelId="{0A4AA3BC-8C7A-4493-83F4-9080A4C1F4C6}" srcId="{ABE8713F-7F85-4612-8C5E-D7C7E60F727A}" destId="{C335FAB7-7B0C-46D4-837D-13020FA85520}" srcOrd="1" destOrd="0" parTransId="{DBBD9E25-94D2-4DB1-8ED2-BF8B5D4DFE59}" sibTransId="{04951ED8-01A4-40B9-BA02-F26C0CEF25F3}"/>
    <dgm:cxn modelId="{C69848C0-C5C9-4951-A112-F950B0AAAD9A}" srcId="{05B01BA5-5ACA-4D0D-BFB8-32B20FF35A8A}" destId="{B6244052-72E2-4DC0-97ED-C77DE60E18CE}" srcOrd="1" destOrd="0" parTransId="{2D7CA1F1-55C9-44DA-89B0-EB1C15710E0B}" sibTransId="{6E6B340A-2EE1-4C40-94BE-921A8DC2EDC0}"/>
    <dgm:cxn modelId="{710246C3-6F03-414E-A421-4420D0DA4D87}" type="presOf" srcId="{C335FAB7-7B0C-46D4-837D-13020FA85520}" destId="{9F49D96F-D6D6-462F-AC60-4797B877977D}" srcOrd="1" destOrd="0" presId="urn:microsoft.com/office/officeart/2005/8/layout/list1"/>
    <dgm:cxn modelId="{6FE82DC8-02BA-46EC-A4C6-952D91AFAC4E}" srcId="{C335FAB7-7B0C-46D4-837D-13020FA85520}" destId="{BB28A693-CC58-4FF4-9CF1-EA2EA6B73802}" srcOrd="1" destOrd="0" parTransId="{90B7A1C8-523A-4280-AE11-1A282E4BBD25}" sibTransId="{5ECD8D82-DB84-4CFF-8F89-B50D65961CEA}"/>
    <dgm:cxn modelId="{2A4A4DD0-EB8C-48A1-B83B-C0541769F921}" type="presOf" srcId="{05B01BA5-5ACA-4D0D-BFB8-32B20FF35A8A}" destId="{FCBFE723-68F4-4DB6-BEF0-CEFE54AF2069}" srcOrd="0" destOrd="0" presId="urn:microsoft.com/office/officeart/2005/8/layout/list1"/>
    <dgm:cxn modelId="{8520EDD7-9C8A-413B-B472-7228D83827A0}" type="presOf" srcId="{ABE8713F-7F85-4612-8C5E-D7C7E60F727A}" destId="{E1CF5D08-4A77-4503-A9FA-8F2E92CC3D6C}" srcOrd="0" destOrd="0" presId="urn:microsoft.com/office/officeart/2005/8/layout/list1"/>
    <dgm:cxn modelId="{901D52D9-7B27-43BC-B061-62784F08EC08}" type="presOf" srcId="{7F333D04-9DA6-4A75-BD91-3E6A6A4A1645}" destId="{3DEF1E77-451E-4841-996C-4D070D499422}" srcOrd="0" destOrd="0" presId="urn:microsoft.com/office/officeart/2005/8/layout/list1"/>
    <dgm:cxn modelId="{08190AE1-4297-4888-8275-3E05C799A780}" type="presOf" srcId="{05B01BA5-5ACA-4D0D-BFB8-32B20FF35A8A}" destId="{C6983416-C0A1-48C9-A7B5-4360040839EF}" srcOrd="1" destOrd="0" presId="urn:microsoft.com/office/officeart/2005/8/layout/list1"/>
    <dgm:cxn modelId="{347925F8-B02C-47F9-A7FF-BE45F45FE9DB}" type="presOf" srcId="{B6244052-72E2-4DC0-97ED-C77DE60E18CE}" destId="{3DEF1E77-451E-4841-996C-4D070D499422}" srcOrd="0" destOrd="1" presId="urn:microsoft.com/office/officeart/2005/8/layout/list1"/>
    <dgm:cxn modelId="{4175E35C-4ACD-4EC2-A3E2-CD2E9C7FA749}" type="presParOf" srcId="{E1CF5D08-4A77-4503-A9FA-8F2E92CC3D6C}" destId="{054E48FC-0FBE-44D8-96BF-D8B276E0F4A9}" srcOrd="0" destOrd="0" presId="urn:microsoft.com/office/officeart/2005/8/layout/list1"/>
    <dgm:cxn modelId="{4626B149-B880-492C-AAA7-6FE7C24380A5}" type="presParOf" srcId="{054E48FC-0FBE-44D8-96BF-D8B276E0F4A9}" destId="{FCBFE723-68F4-4DB6-BEF0-CEFE54AF2069}" srcOrd="0" destOrd="0" presId="urn:microsoft.com/office/officeart/2005/8/layout/list1"/>
    <dgm:cxn modelId="{04C1553E-BCA8-494B-9498-8E98914C3E6E}" type="presParOf" srcId="{054E48FC-0FBE-44D8-96BF-D8B276E0F4A9}" destId="{C6983416-C0A1-48C9-A7B5-4360040839EF}" srcOrd="1" destOrd="0" presId="urn:microsoft.com/office/officeart/2005/8/layout/list1"/>
    <dgm:cxn modelId="{14A44A67-DF46-4871-ACC3-B6E6598D65C3}" type="presParOf" srcId="{E1CF5D08-4A77-4503-A9FA-8F2E92CC3D6C}" destId="{A63ECD98-07DA-406C-B37A-A553360E5332}" srcOrd="1" destOrd="0" presId="urn:microsoft.com/office/officeart/2005/8/layout/list1"/>
    <dgm:cxn modelId="{AB49B008-11E5-4D70-A0B6-2E0123251CDB}" type="presParOf" srcId="{E1CF5D08-4A77-4503-A9FA-8F2E92CC3D6C}" destId="{3DEF1E77-451E-4841-996C-4D070D499422}" srcOrd="2" destOrd="0" presId="urn:microsoft.com/office/officeart/2005/8/layout/list1"/>
    <dgm:cxn modelId="{F5ACC8FE-CD4B-4B3A-888B-A6DF44C0EB8F}" type="presParOf" srcId="{E1CF5D08-4A77-4503-A9FA-8F2E92CC3D6C}" destId="{A25BCAF3-3932-4E1F-9ED6-6D02ACC519B0}" srcOrd="3" destOrd="0" presId="urn:microsoft.com/office/officeart/2005/8/layout/list1"/>
    <dgm:cxn modelId="{44CA37C0-3687-413E-BD2E-FD0E573136CB}" type="presParOf" srcId="{E1CF5D08-4A77-4503-A9FA-8F2E92CC3D6C}" destId="{1F0B5092-574B-41EB-ADD3-DF5D04BA1BE1}" srcOrd="4" destOrd="0" presId="urn:microsoft.com/office/officeart/2005/8/layout/list1"/>
    <dgm:cxn modelId="{2406DDCB-BD04-4AD9-BB0D-F15BE013A807}" type="presParOf" srcId="{1F0B5092-574B-41EB-ADD3-DF5D04BA1BE1}" destId="{63E4ACBC-83D5-488D-901C-4BAF4E4B59C6}" srcOrd="0" destOrd="0" presId="urn:microsoft.com/office/officeart/2005/8/layout/list1"/>
    <dgm:cxn modelId="{94241307-89F5-4AC2-BD14-2FD320EC75FD}" type="presParOf" srcId="{1F0B5092-574B-41EB-ADD3-DF5D04BA1BE1}" destId="{9F49D96F-D6D6-462F-AC60-4797B877977D}" srcOrd="1" destOrd="0" presId="urn:microsoft.com/office/officeart/2005/8/layout/list1"/>
    <dgm:cxn modelId="{3F8EE5A5-2C5C-4CDD-8624-AD801B9382CC}" type="presParOf" srcId="{E1CF5D08-4A77-4503-A9FA-8F2E92CC3D6C}" destId="{4581CCC4-3343-4631-BD9B-228A7297F2CA}" srcOrd="5" destOrd="0" presId="urn:microsoft.com/office/officeart/2005/8/layout/list1"/>
    <dgm:cxn modelId="{D9A0F380-98C8-483C-9732-C92EF621E971}" type="presParOf" srcId="{E1CF5D08-4A77-4503-A9FA-8F2E92CC3D6C}" destId="{93B239FF-1B69-4AA1-9EEE-D74E1B092D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E8713F-7F85-4612-8C5E-D7C7E60F727A}" type="doc">
      <dgm:prSet loTypeId="urn:microsoft.com/office/officeart/2005/8/layout/list1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05B01BA5-5ACA-4D0D-BFB8-32B20FF35A8A}">
      <dgm:prSet phldrT="[Texto]" custT="1"/>
      <dgm:spPr/>
      <dgm:t>
        <a:bodyPr/>
        <a:lstStyle/>
        <a:p>
          <a:r>
            <a:rPr lang="es-ES" sz="2400" b="1" dirty="0"/>
            <a:t>¿Por qué es una falacia?</a:t>
          </a:r>
          <a:endParaRPr lang="es-EC" sz="2400" b="1" dirty="0"/>
        </a:p>
      </dgm:t>
    </dgm:pt>
    <dgm:pt modelId="{A54F09AC-5D75-4D66-89C5-7D3FC8276AAB}" type="parTrans" cxnId="{72DCFAA5-9234-46E6-9B4F-C7183BB58214}">
      <dgm:prSet/>
      <dgm:spPr/>
      <dgm:t>
        <a:bodyPr/>
        <a:lstStyle/>
        <a:p>
          <a:endParaRPr lang="es-EC"/>
        </a:p>
      </dgm:t>
    </dgm:pt>
    <dgm:pt modelId="{041D551B-564F-48AE-8E81-9F3CED73458B}" type="sibTrans" cxnId="{72DCFAA5-9234-46E6-9B4F-C7183BB58214}">
      <dgm:prSet/>
      <dgm:spPr/>
      <dgm:t>
        <a:bodyPr/>
        <a:lstStyle/>
        <a:p>
          <a:endParaRPr lang="es-EC"/>
        </a:p>
      </dgm:t>
    </dgm:pt>
    <dgm:pt modelId="{C335FAB7-7B0C-46D4-837D-13020FA85520}">
      <dgm:prSet phldrT="[Texto]" custT="1"/>
      <dgm:spPr/>
      <dgm:t>
        <a:bodyPr/>
        <a:lstStyle/>
        <a:p>
          <a:r>
            <a:rPr lang="es-ES" sz="2400" b="1" dirty="0"/>
            <a:t>Consecuencias prácticas si se cree verdadera</a:t>
          </a:r>
          <a:endParaRPr lang="es-EC" sz="2400" b="1" dirty="0"/>
        </a:p>
      </dgm:t>
    </dgm:pt>
    <dgm:pt modelId="{DBBD9E25-94D2-4DB1-8ED2-BF8B5D4DFE59}" type="parTrans" cxnId="{0A4AA3BC-8C7A-4493-83F4-9080A4C1F4C6}">
      <dgm:prSet/>
      <dgm:spPr/>
      <dgm:t>
        <a:bodyPr/>
        <a:lstStyle/>
        <a:p>
          <a:endParaRPr lang="es-EC"/>
        </a:p>
      </dgm:t>
    </dgm:pt>
    <dgm:pt modelId="{04951ED8-01A4-40B9-BA02-F26C0CEF25F3}" type="sibTrans" cxnId="{0A4AA3BC-8C7A-4493-83F4-9080A4C1F4C6}">
      <dgm:prSet/>
      <dgm:spPr/>
      <dgm:t>
        <a:bodyPr/>
        <a:lstStyle/>
        <a:p>
          <a:endParaRPr lang="es-EC"/>
        </a:p>
      </dgm:t>
    </dgm:pt>
    <dgm:pt modelId="{7F333D04-9DA6-4A75-BD91-3E6A6A4A1645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La comunicación a través de la red siempre tiene retraso (latencia), que varía según la distancia, congestión y protocolo. </a:t>
          </a:r>
          <a:endParaRPr lang="es-EC" dirty="0"/>
        </a:p>
      </dgm:t>
    </dgm:pt>
    <dgm:pt modelId="{D15FCF0E-8241-4ACE-8728-CBF1F3327021}" type="parTrans" cxnId="{CC6B1089-FB9A-409B-B8D4-2D5600332808}">
      <dgm:prSet/>
      <dgm:spPr/>
      <dgm:t>
        <a:bodyPr/>
        <a:lstStyle/>
        <a:p>
          <a:endParaRPr lang="es-EC"/>
        </a:p>
      </dgm:t>
    </dgm:pt>
    <dgm:pt modelId="{AA64089C-FE2F-4C47-8502-F28514DBBE91}" type="sibTrans" cxnId="{CC6B1089-FB9A-409B-B8D4-2D5600332808}">
      <dgm:prSet/>
      <dgm:spPr/>
      <dgm:t>
        <a:bodyPr/>
        <a:lstStyle/>
        <a:p>
          <a:endParaRPr lang="es-EC"/>
        </a:p>
      </dgm:t>
    </dgm:pt>
    <dgm:pt modelId="{F8119ED2-2E0E-46D6-8305-69244DDA62C6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Diseños que asumen respuestas instantáneas (ej. llamadas síncronas encadenadas) generan interfaces lentas, </a:t>
          </a:r>
          <a:r>
            <a:rPr lang="es-ES" b="0" i="0" u="none" dirty="0" err="1"/>
            <a:t>timeouts</a:t>
          </a:r>
          <a:r>
            <a:rPr lang="es-ES" b="0" i="0" u="none" dirty="0"/>
            <a:t> y mala experiencia de usuario.</a:t>
          </a:r>
          <a:endParaRPr lang="es-EC" dirty="0"/>
        </a:p>
      </dgm:t>
    </dgm:pt>
    <dgm:pt modelId="{4A6C20AF-5FA6-4F90-94ED-B0F48D4E432E}" type="parTrans" cxnId="{3149A401-DBA6-4EC5-A1A2-CFECE3A39F73}">
      <dgm:prSet/>
      <dgm:spPr/>
      <dgm:t>
        <a:bodyPr/>
        <a:lstStyle/>
        <a:p>
          <a:endParaRPr lang="es-EC"/>
        </a:p>
      </dgm:t>
    </dgm:pt>
    <dgm:pt modelId="{C5E02D45-3318-4B65-8190-10FE1FE644CC}" type="sibTrans" cxnId="{3149A401-DBA6-4EC5-A1A2-CFECE3A39F73}">
      <dgm:prSet/>
      <dgm:spPr/>
      <dgm:t>
        <a:bodyPr/>
        <a:lstStyle/>
        <a:p>
          <a:endParaRPr lang="es-EC"/>
        </a:p>
      </dgm:t>
    </dgm:pt>
    <dgm:pt modelId="{ED43D590-1A5A-4680-94EB-A4C7BE1AD730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Incluso en la misma región </a:t>
          </a:r>
          <a:r>
            <a:rPr lang="es-ES" b="0" i="0" u="none" dirty="0" err="1"/>
            <a:t>cloud</a:t>
          </a:r>
          <a:r>
            <a:rPr lang="es-ES" b="0" i="0" u="none" dirty="0"/>
            <a:t>, puede haber decenas de milisegundos.</a:t>
          </a:r>
          <a:endParaRPr lang="es-EC" dirty="0"/>
        </a:p>
      </dgm:t>
    </dgm:pt>
    <dgm:pt modelId="{217FD8F9-2C37-4FA8-9D04-539375075D12}" type="parTrans" cxnId="{021DE3FD-F8E2-4D18-B1F6-34A125D5B164}">
      <dgm:prSet/>
      <dgm:spPr/>
      <dgm:t>
        <a:bodyPr/>
        <a:lstStyle/>
        <a:p>
          <a:endParaRPr lang="es-EC"/>
        </a:p>
      </dgm:t>
    </dgm:pt>
    <dgm:pt modelId="{ABBF1B10-BC41-4B78-8604-F1D278258242}" type="sibTrans" cxnId="{021DE3FD-F8E2-4D18-B1F6-34A125D5B164}">
      <dgm:prSet/>
      <dgm:spPr/>
      <dgm:t>
        <a:bodyPr/>
        <a:lstStyle/>
        <a:p>
          <a:endParaRPr lang="es-EC"/>
        </a:p>
      </dgm:t>
    </dgm:pt>
    <dgm:pt modelId="{E1CF5D08-4A77-4503-A9FA-8F2E92CC3D6C}" type="pres">
      <dgm:prSet presAssocID="{ABE8713F-7F85-4612-8C5E-D7C7E60F727A}" presName="linear" presStyleCnt="0">
        <dgm:presLayoutVars>
          <dgm:dir/>
          <dgm:animLvl val="lvl"/>
          <dgm:resizeHandles val="exact"/>
        </dgm:presLayoutVars>
      </dgm:prSet>
      <dgm:spPr/>
    </dgm:pt>
    <dgm:pt modelId="{054E48FC-0FBE-44D8-96BF-D8B276E0F4A9}" type="pres">
      <dgm:prSet presAssocID="{05B01BA5-5ACA-4D0D-BFB8-32B20FF35A8A}" presName="parentLin" presStyleCnt="0"/>
      <dgm:spPr/>
    </dgm:pt>
    <dgm:pt modelId="{FCBFE723-68F4-4DB6-BEF0-CEFE54AF2069}" type="pres">
      <dgm:prSet presAssocID="{05B01BA5-5ACA-4D0D-BFB8-32B20FF35A8A}" presName="parentLeftMargin" presStyleLbl="node1" presStyleIdx="0" presStyleCnt="2"/>
      <dgm:spPr/>
    </dgm:pt>
    <dgm:pt modelId="{C6983416-C0A1-48C9-A7B5-4360040839EF}" type="pres">
      <dgm:prSet presAssocID="{05B01BA5-5ACA-4D0D-BFB8-32B20FF35A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3ECD98-07DA-406C-B37A-A553360E5332}" type="pres">
      <dgm:prSet presAssocID="{05B01BA5-5ACA-4D0D-BFB8-32B20FF35A8A}" presName="negativeSpace" presStyleCnt="0"/>
      <dgm:spPr/>
    </dgm:pt>
    <dgm:pt modelId="{3DEF1E77-451E-4841-996C-4D070D499422}" type="pres">
      <dgm:prSet presAssocID="{05B01BA5-5ACA-4D0D-BFB8-32B20FF35A8A}" presName="childText" presStyleLbl="conFgAcc1" presStyleIdx="0" presStyleCnt="2">
        <dgm:presLayoutVars>
          <dgm:bulletEnabled val="1"/>
        </dgm:presLayoutVars>
      </dgm:prSet>
      <dgm:spPr/>
    </dgm:pt>
    <dgm:pt modelId="{A25BCAF3-3932-4E1F-9ED6-6D02ACC519B0}" type="pres">
      <dgm:prSet presAssocID="{041D551B-564F-48AE-8E81-9F3CED73458B}" presName="spaceBetweenRectangles" presStyleCnt="0"/>
      <dgm:spPr/>
    </dgm:pt>
    <dgm:pt modelId="{1F0B5092-574B-41EB-ADD3-DF5D04BA1BE1}" type="pres">
      <dgm:prSet presAssocID="{C335FAB7-7B0C-46D4-837D-13020FA85520}" presName="parentLin" presStyleCnt="0"/>
      <dgm:spPr/>
    </dgm:pt>
    <dgm:pt modelId="{63E4ACBC-83D5-488D-901C-4BAF4E4B59C6}" type="pres">
      <dgm:prSet presAssocID="{C335FAB7-7B0C-46D4-837D-13020FA85520}" presName="parentLeftMargin" presStyleLbl="node1" presStyleIdx="0" presStyleCnt="2"/>
      <dgm:spPr/>
    </dgm:pt>
    <dgm:pt modelId="{9F49D96F-D6D6-462F-AC60-4797B877977D}" type="pres">
      <dgm:prSet presAssocID="{C335FAB7-7B0C-46D4-837D-13020FA855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1CCC4-3343-4631-BD9B-228A7297F2CA}" type="pres">
      <dgm:prSet presAssocID="{C335FAB7-7B0C-46D4-837D-13020FA85520}" presName="negativeSpace" presStyleCnt="0"/>
      <dgm:spPr/>
    </dgm:pt>
    <dgm:pt modelId="{93B239FF-1B69-4AA1-9EEE-D74E1B092D0F}" type="pres">
      <dgm:prSet presAssocID="{C335FAB7-7B0C-46D4-837D-13020FA855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49A401-DBA6-4EC5-A1A2-CFECE3A39F73}" srcId="{C335FAB7-7B0C-46D4-837D-13020FA85520}" destId="{F8119ED2-2E0E-46D6-8305-69244DDA62C6}" srcOrd="0" destOrd="0" parTransId="{4A6C20AF-5FA6-4F90-94ED-B0F48D4E432E}" sibTransId="{C5E02D45-3318-4B65-8190-10FE1FE644CC}"/>
    <dgm:cxn modelId="{D387F507-D590-46EA-99B1-B9745C249246}" type="presOf" srcId="{F8119ED2-2E0E-46D6-8305-69244DDA62C6}" destId="{93B239FF-1B69-4AA1-9EEE-D74E1B092D0F}" srcOrd="0" destOrd="0" presId="urn:microsoft.com/office/officeart/2005/8/layout/list1"/>
    <dgm:cxn modelId="{CC6B1089-FB9A-409B-B8D4-2D5600332808}" srcId="{05B01BA5-5ACA-4D0D-BFB8-32B20FF35A8A}" destId="{7F333D04-9DA6-4A75-BD91-3E6A6A4A1645}" srcOrd="0" destOrd="0" parTransId="{D15FCF0E-8241-4ACE-8728-CBF1F3327021}" sibTransId="{AA64089C-FE2F-4C47-8502-F28514DBBE91}"/>
    <dgm:cxn modelId="{FD2D1596-554B-45DB-854E-9FEFA76997E3}" type="presOf" srcId="{C335FAB7-7B0C-46D4-837D-13020FA85520}" destId="{63E4ACBC-83D5-488D-901C-4BAF4E4B59C6}" srcOrd="0" destOrd="0" presId="urn:microsoft.com/office/officeart/2005/8/layout/list1"/>
    <dgm:cxn modelId="{72DCFAA5-9234-46E6-9B4F-C7183BB58214}" srcId="{ABE8713F-7F85-4612-8C5E-D7C7E60F727A}" destId="{05B01BA5-5ACA-4D0D-BFB8-32B20FF35A8A}" srcOrd="0" destOrd="0" parTransId="{A54F09AC-5D75-4D66-89C5-7D3FC8276AAB}" sibTransId="{041D551B-564F-48AE-8E81-9F3CED73458B}"/>
    <dgm:cxn modelId="{0A4AA3BC-8C7A-4493-83F4-9080A4C1F4C6}" srcId="{ABE8713F-7F85-4612-8C5E-D7C7E60F727A}" destId="{C335FAB7-7B0C-46D4-837D-13020FA85520}" srcOrd="1" destOrd="0" parTransId="{DBBD9E25-94D2-4DB1-8ED2-BF8B5D4DFE59}" sibTransId="{04951ED8-01A4-40B9-BA02-F26C0CEF25F3}"/>
    <dgm:cxn modelId="{710246C3-6F03-414E-A421-4420D0DA4D87}" type="presOf" srcId="{C335FAB7-7B0C-46D4-837D-13020FA85520}" destId="{9F49D96F-D6D6-462F-AC60-4797B877977D}" srcOrd="1" destOrd="0" presId="urn:microsoft.com/office/officeart/2005/8/layout/list1"/>
    <dgm:cxn modelId="{2A4A4DD0-EB8C-48A1-B83B-C0541769F921}" type="presOf" srcId="{05B01BA5-5ACA-4D0D-BFB8-32B20FF35A8A}" destId="{FCBFE723-68F4-4DB6-BEF0-CEFE54AF2069}" srcOrd="0" destOrd="0" presId="urn:microsoft.com/office/officeart/2005/8/layout/list1"/>
    <dgm:cxn modelId="{8520EDD7-9C8A-413B-B472-7228D83827A0}" type="presOf" srcId="{ABE8713F-7F85-4612-8C5E-D7C7E60F727A}" destId="{E1CF5D08-4A77-4503-A9FA-8F2E92CC3D6C}" srcOrd="0" destOrd="0" presId="urn:microsoft.com/office/officeart/2005/8/layout/list1"/>
    <dgm:cxn modelId="{901D52D9-7B27-43BC-B061-62784F08EC08}" type="presOf" srcId="{7F333D04-9DA6-4A75-BD91-3E6A6A4A1645}" destId="{3DEF1E77-451E-4841-996C-4D070D499422}" srcOrd="0" destOrd="0" presId="urn:microsoft.com/office/officeart/2005/8/layout/list1"/>
    <dgm:cxn modelId="{08190AE1-4297-4888-8275-3E05C799A780}" type="presOf" srcId="{05B01BA5-5ACA-4D0D-BFB8-32B20FF35A8A}" destId="{C6983416-C0A1-48C9-A7B5-4360040839EF}" srcOrd="1" destOrd="0" presId="urn:microsoft.com/office/officeart/2005/8/layout/list1"/>
    <dgm:cxn modelId="{05B311EA-9EC3-411B-99BD-634D25DA5C9A}" type="presOf" srcId="{ED43D590-1A5A-4680-94EB-A4C7BE1AD730}" destId="{3DEF1E77-451E-4841-996C-4D070D499422}" srcOrd="0" destOrd="1" presId="urn:microsoft.com/office/officeart/2005/8/layout/list1"/>
    <dgm:cxn modelId="{021DE3FD-F8E2-4D18-B1F6-34A125D5B164}" srcId="{05B01BA5-5ACA-4D0D-BFB8-32B20FF35A8A}" destId="{ED43D590-1A5A-4680-94EB-A4C7BE1AD730}" srcOrd="1" destOrd="0" parTransId="{217FD8F9-2C37-4FA8-9D04-539375075D12}" sibTransId="{ABBF1B10-BC41-4B78-8604-F1D278258242}"/>
    <dgm:cxn modelId="{4175E35C-4ACD-4EC2-A3E2-CD2E9C7FA749}" type="presParOf" srcId="{E1CF5D08-4A77-4503-A9FA-8F2E92CC3D6C}" destId="{054E48FC-0FBE-44D8-96BF-D8B276E0F4A9}" srcOrd="0" destOrd="0" presId="urn:microsoft.com/office/officeart/2005/8/layout/list1"/>
    <dgm:cxn modelId="{4626B149-B880-492C-AAA7-6FE7C24380A5}" type="presParOf" srcId="{054E48FC-0FBE-44D8-96BF-D8B276E0F4A9}" destId="{FCBFE723-68F4-4DB6-BEF0-CEFE54AF2069}" srcOrd="0" destOrd="0" presId="urn:microsoft.com/office/officeart/2005/8/layout/list1"/>
    <dgm:cxn modelId="{04C1553E-BCA8-494B-9498-8E98914C3E6E}" type="presParOf" srcId="{054E48FC-0FBE-44D8-96BF-D8B276E0F4A9}" destId="{C6983416-C0A1-48C9-A7B5-4360040839EF}" srcOrd="1" destOrd="0" presId="urn:microsoft.com/office/officeart/2005/8/layout/list1"/>
    <dgm:cxn modelId="{14A44A67-DF46-4871-ACC3-B6E6598D65C3}" type="presParOf" srcId="{E1CF5D08-4A77-4503-A9FA-8F2E92CC3D6C}" destId="{A63ECD98-07DA-406C-B37A-A553360E5332}" srcOrd="1" destOrd="0" presId="urn:microsoft.com/office/officeart/2005/8/layout/list1"/>
    <dgm:cxn modelId="{AB49B008-11E5-4D70-A0B6-2E0123251CDB}" type="presParOf" srcId="{E1CF5D08-4A77-4503-A9FA-8F2E92CC3D6C}" destId="{3DEF1E77-451E-4841-996C-4D070D499422}" srcOrd="2" destOrd="0" presId="urn:microsoft.com/office/officeart/2005/8/layout/list1"/>
    <dgm:cxn modelId="{F5ACC8FE-CD4B-4B3A-888B-A6DF44C0EB8F}" type="presParOf" srcId="{E1CF5D08-4A77-4503-A9FA-8F2E92CC3D6C}" destId="{A25BCAF3-3932-4E1F-9ED6-6D02ACC519B0}" srcOrd="3" destOrd="0" presId="urn:microsoft.com/office/officeart/2005/8/layout/list1"/>
    <dgm:cxn modelId="{44CA37C0-3687-413E-BD2E-FD0E573136CB}" type="presParOf" srcId="{E1CF5D08-4A77-4503-A9FA-8F2E92CC3D6C}" destId="{1F0B5092-574B-41EB-ADD3-DF5D04BA1BE1}" srcOrd="4" destOrd="0" presId="urn:microsoft.com/office/officeart/2005/8/layout/list1"/>
    <dgm:cxn modelId="{2406DDCB-BD04-4AD9-BB0D-F15BE013A807}" type="presParOf" srcId="{1F0B5092-574B-41EB-ADD3-DF5D04BA1BE1}" destId="{63E4ACBC-83D5-488D-901C-4BAF4E4B59C6}" srcOrd="0" destOrd="0" presId="urn:microsoft.com/office/officeart/2005/8/layout/list1"/>
    <dgm:cxn modelId="{94241307-89F5-4AC2-BD14-2FD320EC75FD}" type="presParOf" srcId="{1F0B5092-574B-41EB-ADD3-DF5D04BA1BE1}" destId="{9F49D96F-D6D6-462F-AC60-4797B877977D}" srcOrd="1" destOrd="0" presId="urn:microsoft.com/office/officeart/2005/8/layout/list1"/>
    <dgm:cxn modelId="{3F8EE5A5-2C5C-4CDD-8624-AD801B9382CC}" type="presParOf" srcId="{E1CF5D08-4A77-4503-A9FA-8F2E92CC3D6C}" destId="{4581CCC4-3343-4631-BD9B-228A7297F2CA}" srcOrd="5" destOrd="0" presId="urn:microsoft.com/office/officeart/2005/8/layout/list1"/>
    <dgm:cxn modelId="{D9A0F380-98C8-483C-9732-C92EF621E971}" type="presParOf" srcId="{E1CF5D08-4A77-4503-A9FA-8F2E92CC3D6C}" destId="{93B239FF-1B69-4AA1-9EEE-D74E1B092D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E8713F-7F85-4612-8C5E-D7C7E60F727A}" type="doc">
      <dgm:prSet loTypeId="urn:microsoft.com/office/officeart/2005/8/layout/list1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05B01BA5-5ACA-4D0D-BFB8-32B20FF35A8A}">
      <dgm:prSet phldrT="[Texto]" custT="1"/>
      <dgm:spPr/>
      <dgm:t>
        <a:bodyPr/>
        <a:lstStyle/>
        <a:p>
          <a:r>
            <a:rPr lang="es-ES" sz="2400" b="1" dirty="0"/>
            <a:t>¿Por qué es una falacia?</a:t>
          </a:r>
          <a:endParaRPr lang="es-EC" sz="2400" b="1" dirty="0"/>
        </a:p>
      </dgm:t>
    </dgm:pt>
    <dgm:pt modelId="{A54F09AC-5D75-4D66-89C5-7D3FC8276AAB}" type="parTrans" cxnId="{72DCFAA5-9234-46E6-9B4F-C7183BB58214}">
      <dgm:prSet/>
      <dgm:spPr/>
      <dgm:t>
        <a:bodyPr/>
        <a:lstStyle/>
        <a:p>
          <a:endParaRPr lang="es-EC"/>
        </a:p>
      </dgm:t>
    </dgm:pt>
    <dgm:pt modelId="{041D551B-564F-48AE-8E81-9F3CED73458B}" type="sibTrans" cxnId="{72DCFAA5-9234-46E6-9B4F-C7183BB58214}">
      <dgm:prSet/>
      <dgm:spPr/>
      <dgm:t>
        <a:bodyPr/>
        <a:lstStyle/>
        <a:p>
          <a:endParaRPr lang="es-EC"/>
        </a:p>
      </dgm:t>
    </dgm:pt>
    <dgm:pt modelId="{C335FAB7-7B0C-46D4-837D-13020FA85520}">
      <dgm:prSet phldrT="[Texto]" custT="1"/>
      <dgm:spPr/>
      <dgm:t>
        <a:bodyPr/>
        <a:lstStyle/>
        <a:p>
          <a:r>
            <a:rPr lang="es-ES" sz="2400" b="1" dirty="0"/>
            <a:t>Consecuencias prácticas si se cree verdadera</a:t>
          </a:r>
          <a:endParaRPr lang="es-EC" sz="2400" b="1" dirty="0"/>
        </a:p>
      </dgm:t>
    </dgm:pt>
    <dgm:pt modelId="{DBBD9E25-94D2-4DB1-8ED2-BF8B5D4DFE59}" type="parTrans" cxnId="{0A4AA3BC-8C7A-4493-83F4-9080A4C1F4C6}">
      <dgm:prSet/>
      <dgm:spPr/>
      <dgm:t>
        <a:bodyPr/>
        <a:lstStyle/>
        <a:p>
          <a:endParaRPr lang="es-EC"/>
        </a:p>
      </dgm:t>
    </dgm:pt>
    <dgm:pt modelId="{04951ED8-01A4-40B9-BA02-F26C0CEF25F3}" type="sibTrans" cxnId="{0A4AA3BC-8C7A-4493-83F4-9080A4C1F4C6}">
      <dgm:prSet/>
      <dgm:spPr/>
      <dgm:t>
        <a:bodyPr/>
        <a:lstStyle/>
        <a:p>
          <a:endParaRPr lang="es-EC"/>
        </a:p>
      </dgm:t>
    </dgm:pt>
    <dgm:pt modelId="{7F333D04-9DA6-4A75-BD91-3E6A6A4A1645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El ancho de banda es limitado y compartido. </a:t>
          </a:r>
          <a:endParaRPr lang="es-EC" dirty="0"/>
        </a:p>
      </dgm:t>
    </dgm:pt>
    <dgm:pt modelId="{D15FCF0E-8241-4ACE-8728-CBF1F3327021}" type="parTrans" cxnId="{CC6B1089-FB9A-409B-B8D4-2D5600332808}">
      <dgm:prSet/>
      <dgm:spPr/>
      <dgm:t>
        <a:bodyPr/>
        <a:lstStyle/>
        <a:p>
          <a:endParaRPr lang="es-EC"/>
        </a:p>
      </dgm:t>
    </dgm:pt>
    <dgm:pt modelId="{AA64089C-FE2F-4C47-8502-F28514DBBE91}" type="sibTrans" cxnId="{CC6B1089-FB9A-409B-B8D4-2D5600332808}">
      <dgm:prSet/>
      <dgm:spPr/>
      <dgm:t>
        <a:bodyPr/>
        <a:lstStyle/>
        <a:p>
          <a:endParaRPr lang="es-EC"/>
        </a:p>
      </dgm:t>
    </dgm:pt>
    <dgm:pt modelId="{F8119ED2-2E0E-46D6-8305-69244DDA62C6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Transferir grandes volúmenes de datos sin compresión o paginación satura la red, ralentiza otros servicios y aumenta costos (especialmente en la nube).</a:t>
          </a:r>
          <a:endParaRPr lang="es-EC" dirty="0"/>
        </a:p>
      </dgm:t>
    </dgm:pt>
    <dgm:pt modelId="{4A6C20AF-5FA6-4F90-94ED-B0F48D4E432E}" type="parTrans" cxnId="{3149A401-DBA6-4EC5-A1A2-CFECE3A39F73}">
      <dgm:prSet/>
      <dgm:spPr/>
      <dgm:t>
        <a:bodyPr/>
        <a:lstStyle/>
        <a:p>
          <a:endParaRPr lang="es-EC"/>
        </a:p>
      </dgm:t>
    </dgm:pt>
    <dgm:pt modelId="{C5E02D45-3318-4B65-8190-10FE1FE644CC}" type="sibTrans" cxnId="{3149A401-DBA6-4EC5-A1A2-CFECE3A39F73}">
      <dgm:prSet/>
      <dgm:spPr/>
      <dgm:t>
        <a:bodyPr/>
        <a:lstStyle/>
        <a:p>
          <a:endParaRPr lang="es-EC"/>
        </a:p>
      </dgm:t>
    </dgm:pt>
    <dgm:pt modelId="{C969E1BF-866B-4928-829F-CF568838D72A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En entornos móviles, </a:t>
          </a:r>
          <a:r>
            <a:rPr lang="es-ES" b="0" i="0" u="none" dirty="0" err="1"/>
            <a:t>IoT</a:t>
          </a:r>
          <a:r>
            <a:rPr lang="es-ES" b="0" i="0" u="none" dirty="0"/>
            <a:t> o redes congestionadas, puede ser muy bajo..</a:t>
          </a:r>
          <a:endParaRPr lang="es-EC" dirty="0"/>
        </a:p>
      </dgm:t>
    </dgm:pt>
    <dgm:pt modelId="{D051926D-D81B-4648-ADD1-7694C714952E}" type="parTrans" cxnId="{26B2F27A-1F1B-41BB-ADD0-02B297CF1E1F}">
      <dgm:prSet/>
      <dgm:spPr/>
      <dgm:t>
        <a:bodyPr/>
        <a:lstStyle/>
        <a:p>
          <a:endParaRPr lang="es-EC"/>
        </a:p>
      </dgm:t>
    </dgm:pt>
    <dgm:pt modelId="{E031EB86-C25A-4849-A638-7C6FDC38BD18}" type="sibTrans" cxnId="{26B2F27A-1F1B-41BB-ADD0-02B297CF1E1F}">
      <dgm:prSet/>
      <dgm:spPr/>
      <dgm:t>
        <a:bodyPr/>
        <a:lstStyle/>
        <a:p>
          <a:endParaRPr lang="es-EC"/>
        </a:p>
      </dgm:t>
    </dgm:pt>
    <dgm:pt modelId="{E1CF5D08-4A77-4503-A9FA-8F2E92CC3D6C}" type="pres">
      <dgm:prSet presAssocID="{ABE8713F-7F85-4612-8C5E-D7C7E60F727A}" presName="linear" presStyleCnt="0">
        <dgm:presLayoutVars>
          <dgm:dir/>
          <dgm:animLvl val="lvl"/>
          <dgm:resizeHandles val="exact"/>
        </dgm:presLayoutVars>
      </dgm:prSet>
      <dgm:spPr/>
    </dgm:pt>
    <dgm:pt modelId="{054E48FC-0FBE-44D8-96BF-D8B276E0F4A9}" type="pres">
      <dgm:prSet presAssocID="{05B01BA5-5ACA-4D0D-BFB8-32B20FF35A8A}" presName="parentLin" presStyleCnt="0"/>
      <dgm:spPr/>
    </dgm:pt>
    <dgm:pt modelId="{FCBFE723-68F4-4DB6-BEF0-CEFE54AF2069}" type="pres">
      <dgm:prSet presAssocID="{05B01BA5-5ACA-4D0D-BFB8-32B20FF35A8A}" presName="parentLeftMargin" presStyleLbl="node1" presStyleIdx="0" presStyleCnt="2"/>
      <dgm:spPr/>
    </dgm:pt>
    <dgm:pt modelId="{C6983416-C0A1-48C9-A7B5-4360040839EF}" type="pres">
      <dgm:prSet presAssocID="{05B01BA5-5ACA-4D0D-BFB8-32B20FF35A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3ECD98-07DA-406C-B37A-A553360E5332}" type="pres">
      <dgm:prSet presAssocID="{05B01BA5-5ACA-4D0D-BFB8-32B20FF35A8A}" presName="negativeSpace" presStyleCnt="0"/>
      <dgm:spPr/>
    </dgm:pt>
    <dgm:pt modelId="{3DEF1E77-451E-4841-996C-4D070D499422}" type="pres">
      <dgm:prSet presAssocID="{05B01BA5-5ACA-4D0D-BFB8-32B20FF35A8A}" presName="childText" presStyleLbl="conFgAcc1" presStyleIdx="0" presStyleCnt="2">
        <dgm:presLayoutVars>
          <dgm:bulletEnabled val="1"/>
        </dgm:presLayoutVars>
      </dgm:prSet>
      <dgm:spPr/>
    </dgm:pt>
    <dgm:pt modelId="{A25BCAF3-3932-4E1F-9ED6-6D02ACC519B0}" type="pres">
      <dgm:prSet presAssocID="{041D551B-564F-48AE-8E81-9F3CED73458B}" presName="spaceBetweenRectangles" presStyleCnt="0"/>
      <dgm:spPr/>
    </dgm:pt>
    <dgm:pt modelId="{1F0B5092-574B-41EB-ADD3-DF5D04BA1BE1}" type="pres">
      <dgm:prSet presAssocID="{C335FAB7-7B0C-46D4-837D-13020FA85520}" presName="parentLin" presStyleCnt="0"/>
      <dgm:spPr/>
    </dgm:pt>
    <dgm:pt modelId="{63E4ACBC-83D5-488D-901C-4BAF4E4B59C6}" type="pres">
      <dgm:prSet presAssocID="{C335FAB7-7B0C-46D4-837D-13020FA85520}" presName="parentLeftMargin" presStyleLbl="node1" presStyleIdx="0" presStyleCnt="2"/>
      <dgm:spPr/>
    </dgm:pt>
    <dgm:pt modelId="{9F49D96F-D6D6-462F-AC60-4797B877977D}" type="pres">
      <dgm:prSet presAssocID="{C335FAB7-7B0C-46D4-837D-13020FA855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1CCC4-3343-4631-BD9B-228A7297F2CA}" type="pres">
      <dgm:prSet presAssocID="{C335FAB7-7B0C-46D4-837D-13020FA85520}" presName="negativeSpace" presStyleCnt="0"/>
      <dgm:spPr/>
    </dgm:pt>
    <dgm:pt modelId="{93B239FF-1B69-4AA1-9EEE-D74E1B092D0F}" type="pres">
      <dgm:prSet presAssocID="{C335FAB7-7B0C-46D4-837D-13020FA855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49A401-DBA6-4EC5-A1A2-CFECE3A39F73}" srcId="{C335FAB7-7B0C-46D4-837D-13020FA85520}" destId="{F8119ED2-2E0E-46D6-8305-69244DDA62C6}" srcOrd="0" destOrd="0" parTransId="{4A6C20AF-5FA6-4F90-94ED-B0F48D4E432E}" sibTransId="{C5E02D45-3318-4B65-8190-10FE1FE644CC}"/>
    <dgm:cxn modelId="{D387F507-D590-46EA-99B1-B9745C249246}" type="presOf" srcId="{F8119ED2-2E0E-46D6-8305-69244DDA62C6}" destId="{93B239FF-1B69-4AA1-9EEE-D74E1B092D0F}" srcOrd="0" destOrd="0" presId="urn:microsoft.com/office/officeart/2005/8/layout/list1"/>
    <dgm:cxn modelId="{26B2F27A-1F1B-41BB-ADD0-02B297CF1E1F}" srcId="{05B01BA5-5ACA-4D0D-BFB8-32B20FF35A8A}" destId="{C969E1BF-866B-4928-829F-CF568838D72A}" srcOrd="1" destOrd="0" parTransId="{D051926D-D81B-4648-ADD1-7694C714952E}" sibTransId="{E031EB86-C25A-4849-A638-7C6FDC38BD18}"/>
    <dgm:cxn modelId="{CC6B1089-FB9A-409B-B8D4-2D5600332808}" srcId="{05B01BA5-5ACA-4D0D-BFB8-32B20FF35A8A}" destId="{7F333D04-9DA6-4A75-BD91-3E6A6A4A1645}" srcOrd="0" destOrd="0" parTransId="{D15FCF0E-8241-4ACE-8728-CBF1F3327021}" sibTransId="{AA64089C-FE2F-4C47-8502-F28514DBBE91}"/>
    <dgm:cxn modelId="{FD2D1596-554B-45DB-854E-9FEFA76997E3}" type="presOf" srcId="{C335FAB7-7B0C-46D4-837D-13020FA85520}" destId="{63E4ACBC-83D5-488D-901C-4BAF4E4B59C6}" srcOrd="0" destOrd="0" presId="urn:microsoft.com/office/officeart/2005/8/layout/list1"/>
    <dgm:cxn modelId="{72DCFAA5-9234-46E6-9B4F-C7183BB58214}" srcId="{ABE8713F-7F85-4612-8C5E-D7C7E60F727A}" destId="{05B01BA5-5ACA-4D0D-BFB8-32B20FF35A8A}" srcOrd="0" destOrd="0" parTransId="{A54F09AC-5D75-4D66-89C5-7D3FC8276AAB}" sibTransId="{041D551B-564F-48AE-8E81-9F3CED73458B}"/>
    <dgm:cxn modelId="{0A4AA3BC-8C7A-4493-83F4-9080A4C1F4C6}" srcId="{ABE8713F-7F85-4612-8C5E-D7C7E60F727A}" destId="{C335FAB7-7B0C-46D4-837D-13020FA85520}" srcOrd="1" destOrd="0" parTransId="{DBBD9E25-94D2-4DB1-8ED2-BF8B5D4DFE59}" sibTransId="{04951ED8-01A4-40B9-BA02-F26C0CEF25F3}"/>
    <dgm:cxn modelId="{710246C3-6F03-414E-A421-4420D0DA4D87}" type="presOf" srcId="{C335FAB7-7B0C-46D4-837D-13020FA85520}" destId="{9F49D96F-D6D6-462F-AC60-4797B877977D}" srcOrd="1" destOrd="0" presId="urn:microsoft.com/office/officeart/2005/8/layout/list1"/>
    <dgm:cxn modelId="{2A4A4DD0-EB8C-48A1-B83B-C0541769F921}" type="presOf" srcId="{05B01BA5-5ACA-4D0D-BFB8-32B20FF35A8A}" destId="{FCBFE723-68F4-4DB6-BEF0-CEFE54AF2069}" srcOrd="0" destOrd="0" presId="urn:microsoft.com/office/officeart/2005/8/layout/list1"/>
    <dgm:cxn modelId="{C2F73DD3-89F3-4662-86F2-BF7320D378F2}" type="presOf" srcId="{C969E1BF-866B-4928-829F-CF568838D72A}" destId="{3DEF1E77-451E-4841-996C-4D070D499422}" srcOrd="0" destOrd="1" presId="urn:microsoft.com/office/officeart/2005/8/layout/list1"/>
    <dgm:cxn modelId="{8520EDD7-9C8A-413B-B472-7228D83827A0}" type="presOf" srcId="{ABE8713F-7F85-4612-8C5E-D7C7E60F727A}" destId="{E1CF5D08-4A77-4503-A9FA-8F2E92CC3D6C}" srcOrd="0" destOrd="0" presId="urn:microsoft.com/office/officeart/2005/8/layout/list1"/>
    <dgm:cxn modelId="{901D52D9-7B27-43BC-B061-62784F08EC08}" type="presOf" srcId="{7F333D04-9DA6-4A75-BD91-3E6A6A4A1645}" destId="{3DEF1E77-451E-4841-996C-4D070D499422}" srcOrd="0" destOrd="0" presId="urn:microsoft.com/office/officeart/2005/8/layout/list1"/>
    <dgm:cxn modelId="{08190AE1-4297-4888-8275-3E05C799A780}" type="presOf" srcId="{05B01BA5-5ACA-4D0D-BFB8-32B20FF35A8A}" destId="{C6983416-C0A1-48C9-A7B5-4360040839EF}" srcOrd="1" destOrd="0" presId="urn:microsoft.com/office/officeart/2005/8/layout/list1"/>
    <dgm:cxn modelId="{4175E35C-4ACD-4EC2-A3E2-CD2E9C7FA749}" type="presParOf" srcId="{E1CF5D08-4A77-4503-A9FA-8F2E92CC3D6C}" destId="{054E48FC-0FBE-44D8-96BF-D8B276E0F4A9}" srcOrd="0" destOrd="0" presId="urn:microsoft.com/office/officeart/2005/8/layout/list1"/>
    <dgm:cxn modelId="{4626B149-B880-492C-AAA7-6FE7C24380A5}" type="presParOf" srcId="{054E48FC-0FBE-44D8-96BF-D8B276E0F4A9}" destId="{FCBFE723-68F4-4DB6-BEF0-CEFE54AF2069}" srcOrd="0" destOrd="0" presId="urn:microsoft.com/office/officeart/2005/8/layout/list1"/>
    <dgm:cxn modelId="{04C1553E-BCA8-494B-9498-8E98914C3E6E}" type="presParOf" srcId="{054E48FC-0FBE-44D8-96BF-D8B276E0F4A9}" destId="{C6983416-C0A1-48C9-A7B5-4360040839EF}" srcOrd="1" destOrd="0" presId="urn:microsoft.com/office/officeart/2005/8/layout/list1"/>
    <dgm:cxn modelId="{14A44A67-DF46-4871-ACC3-B6E6598D65C3}" type="presParOf" srcId="{E1CF5D08-4A77-4503-A9FA-8F2E92CC3D6C}" destId="{A63ECD98-07DA-406C-B37A-A553360E5332}" srcOrd="1" destOrd="0" presId="urn:microsoft.com/office/officeart/2005/8/layout/list1"/>
    <dgm:cxn modelId="{AB49B008-11E5-4D70-A0B6-2E0123251CDB}" type="presParOf" srcId="{E1CF5D08-4A77-4503-A9FA-8F2E92CC3D6C}" destId="{3DEF1E77-451E-4841-996C-4D070D499422}" srcOrd="2" destOrd="0" presId="urn:microsoft.com/office/officeart/2005/8/layout/list1"/>
    <dgm:cxn modelId="{F5ACC8FE-CD4B-4B3A-888B-A6DF44C0EB8F}" type="presParOf" srcId="{E1CF5D08-4A77-4503-A9FA-8F2E92CC3D6C}" destId="{A25BCAF3-3932-4E1F-9ED6-6D02ACC519B0}" srcOrd="3" destOrd="0" presId="urn:microsoft.com/office/officeart/2005/8/layout/list1"/>
    <dgm:cxn modelId="{44CA37C0-3687-413E-BD2E-FD0E573136CB}" type="presParOf" srcId="{E1CF5D08-4A77-4503-A9FA-8F2E92CC3D6C}" destId="{1F0B5092-574B-41EB-ADD3-DF5D04BA1BE1}" srcOrd="4" destOrd="0" presId="urn:microsoft.com/office/officeart/2005/8/layout/list1"/>
    <dgm:cxn modelId="{2406DDCB-BD04-4AD9-BB0D-F15BE013A807}" type="presParOf" srcId="{1F0B5092-574B-41EB-ADD3-DF5D04BA1BE1}" destId="{63E4ACBC-83D5-488D-901C-4BAF4E4B59C6}" srcOrd="0" destOrd="0" presId="urn:microsoft.com/office/officeart/2005/8/layout/list1"/>
    <dgm:cxn modelId="{94241307-89F5-4AC2-BD14-2FD320EC75FD}" type="presParOf" srcId="{1F0B5092-574B-41EB-ADD3-DF5D04BA1BE1}" destId="{9F49D96F-D6D6-462F-AC60-4797B877977D}" srcOrd="1" destOrd="0" presId="urn:microsoft.com/office/officeart/2005/8/layout/list1"/>
    <dgm:cxn modelId="{3F8EE5A5-2C5C-4CDD-8624-AD801B9382CC}" type="presParOf" srcId="{E1CF5D08-4A77-4503-A9FA-8F2E92CC3D6C}" destId="{4581CCC4-3343-4631-BD9B-228A7297F2CA}" srcOrd="5" destOrd="0" presId="urn:microsoft.com/office/officeart/2005/8/layout/list1"/>
    <dgm:cxn modelId="{D9A0F380-98C8-483C-9732-C92EF621E971}" type="presParOf" srcId="{E1CF5D08-4A77-4503-A9FA-8F2E92CC3D6C}" destId="{93B239FF-1B69-4AA1-9EEE-D74E1B092D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E8713F-7F85-4612-8C5E-D7C7E60F727A}" type="doc">
      <dgm:prSet loTypeId="urn:microsoft.com/office/officeart/2005/8/layout/list1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s-EC"/>
        </a:p>
      </dgm:t>
    </dgm:pt>
    <dgm:pt modelId="{05B01BA5-5ACA-4D0D-BFB8-32B20FF35A8A}">
      <dgm:prSet phldrT="[Texto]" custT="1"/>
      <dgm:spPr/>
      <dgm:t>
        <a:bodyPr/>
        <a:lstStyle/>
        <a:p>
          <a:r>
            <a:rPr lang="es-ES" sz="2400" b="1" dirty="0"/>
            <a:t>¿Por qué es una falacia?</a:t>
          </a:r>
          <a:endParaRPr lang="es-EC" sz="2400" b="1" dirty="0"/>
        </a:p>
      </dgm:t>
    </dgm:pt>
    <dgm:pt modelId="{A54F09AC-5D75-4D66-89C5-7D3FC8276AAB}" type="parTrans" cxnId="{72DCFAA5-9234-46E6-9B4F-C7183BB58214}">
      <dgm:prSet/>
      <dgm:spPr/>
      <dgm:t>
        <a:bodyPr/>
        <a:lstStyle/>
        <a:p>
          <a:endParaRPr lang="es-EC"/>
        </a:p>
      </dgm:t>
    </dgm:pt>
    <dgm:pt modelId="{041D551B-564F-48AE-8E81-9F3CED73458B}" type="sibTrans" cxnId="{72DCFAA5-9234-46E6-9B4F-C7183BB58214}">
      <dgm:prSet/>
      <dgm:spPr/>
      <dgm:t>
        <a:bodyPr/>
        <a:lstStyle/>
        <a:p>
          <a:endParaRPr lang="es-EC"/>
        </a:p>
      </dgm:t>
    </dgm:pt>
    <dgm:pt modelId="{C335FAB7-7B0C-46D4-837D-13020FA85520}">
      <dgm:prSet phldrT="[Texto]" custT="1"/>
      <dgm:spPr/>
      <dgm:t>
        <a:bodyPr/>
        <a:lstStyle/>
        <a:p>
          <a:r>
            <a:rPr lang="es-ES" sz="2400" b="1" dirty="0"/>
            <a:t>Consecuencias prácticas si se cree verdadera</a:t>
          </a:r>
          <a:endParaRPr lang="es-EC" sz="2400" b="1" dirty="0"/>
        </a:p>
      </dgm:t>
    </dgm:pt>
    <dgm:pt modelId="{DBBD9E25-94D2-4DB1-8ED2-BF8B5D4DFE59}" type="parTrans" cxnId="{0A4AA3BC-8C7A-4493-83F4-9080A4C1F4C6}">
      <dgm:prSet/>
      <dgm:spPr/>
      <dgm:t>
        <a:bodyPr/>
        <a:lstStyle/>
        <a:p>
          <a:endParaRPr lang="es-EC"/>
        </a:p>
      </dgm:t>
    </dgm:pt>
    <dgm:pt modelId="{04951ED8-01A4-40B9-BA02-F26C0CEF25F3}" type="sibTrans" cxnId="{0A4AA3BC-8C7A-4493-83F4-9080A4C1F4C6}">
      <dgm:prSet/>
      <dgm:spPr/>
      <dgm:t>
        <a:bodyPr/>
        <a:lstStyle/>
        <a:p>
          <a:endParaRPr lang="es-EC"/>
        </a:p>
      </dgm:t>
    </dgm:pt>
    <dgm:pt modelId="{7F333D04-9DA6-4A75-BD91-3E6A6A4A1645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Las redes, especialmente las públicas o inalámbricas, están expuestas a </a:t>
          </a:r>
          <a:r>
            <a:rPr lang="es-ES" b="0" i="0" u="none" dirty="0" err="1"/>
            <a:t>sniffing</a:t>
          </a:r>
          <a:r>
            <a:rPr lang="es-ES" b="0" i="0" u="none" dirty="0"/>
            <a:t>, MITM (hombre en el medio), </a:t>
          </a:r>
          <a:r>
            <a:rPr lang="es-ES" b="0" i="0" u="none" dirty="0" err="1"/>
            <a:t>DDoS</a:t>
          </a:r>
          <a:r>
            <a:rPr lang="es-ES" b="0" i="0" u="none" dirty="0"/>
            <a:t>, inyecciones, etc..</a:t>
          </a:r>
          <a:endParaRPr lang="es-EC" dirty="0"/>
        </a:p>
      </dgm:t>
    </dgm:pt>
    <dgm:pt modelId="{D15FCF0E-8241-4ACE-8728-CBF1F3327021}" type="parTrans" cxnId="{CC6B1089-FB9A-409B-B8D4-2D5600332808}">
      <dgm:prSet/>
      <dgm:spPr/>
      <dgm:t>
        <a:bodyPr/>
        <a:lstStyle/>
        <a:p>
          <a:endParaRPr lang="es-EC"/>
        </a:p>
      </dgm:t>
    </dgm:pt>
    <dgm:pt modelId="{AA64089C-FE2F-4C47-8502-F28514DBBE91}" type="sibTrans" cxnId="{CC6B1089-FB9A-409B-B8D4-2D5600332808}">
      <dgm:prSet/>
      <dgm:spPr/>
      <dgm:t>
        <a:bodyPr/>
        <a:lstStyle/>
        <a:p>
          <a:endParaRPr lang="es-EC"/>
        </a:p>
      </dgm:t>
    </dgm:pt>
    <dgm:pt modelId="{F8119ED2-2E0E-46D6-8305-69244DDA62C6}">
      <dgm:prSet phldrT="[Texto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ES" b="0" i="0" u="none" dirty="0"/>
            <a:t>Transmitir datos sin cifrado (TLS), usar credenciales débiles o confiar ciegamente en la red expone información sensible y permite ataques.</a:t>
          </a:r>
          <a:endParaRPr lang="es-EC" dirty="0"/>
        </a:p>
      </dgm:t>
    </dgm:pt>
    <dgm:pt modelId="{4A6C20AF-5FA6-4F90-94ED-B0F48D4E432E}" type="parTrans" cxnId="{3149A401-DBA6-4EC5-A1A2-CFECE3A39F73}">
      <dgm:prSet/>
      <dgm:spPr/>
      <dgm:t>
        <a:bodyPr/>
        <a:lstStyle/>
        <a:p>
          <a:endParaRPr lang="es-EC"/>
        </a:p>
      </dgm:t>
    </dgm:pt>
    <dgm:pt modelId="{C5E02D45-3318-4B65-8190-10FE1FE644CC}" type="sibTrans" cxnId="{3149A401-DBA6-4EC5-A1A2-CFECE3A39F73}">
      <dgm:prSet/>
      <dgm:spPr/>
      <dgm:t>
        <a:bodyPr/>
        <a:lstStyle/>
        <a:p>
          <a:endParaRPr lang="es-EC"/>
        </a:p>
      </dgm:t>
    </dgm:pt>
    <dgm:pt modelId="{E1CF5D08-4A77-4503-A9FA-8F2E92CC3D6C}" type="pres">
      <dgm:prSet presAssocID="{ABE8713F-7F85-4612-8C5E-D7C7E60F727A}" presName="linear" presStyleCnt="0">
        <dgm:presLayoutVars>
          <dgm:dir/>
          <dgm:animLvl val="lvl"/>
          <dgm:resizeHandles val="exact"/>
        </dgm:presLayoutVars>
      </dgm:prSet>
      <dgm:spPr/>
    </dgm:pt>
    <dgm:pt modelId="{054E48FC-0FBE-44D8-96BF-D8B276E0F4A9}" type="pres">
      <dgm:prSet presAssocID="{05B01BA5-5ACA-4D0D-BFB8-32B20FF35A8A}" presName="parentLin" presStyleCnt="0"/>
      <dgm:spPr/>
    </dgm:pt>
    <dgm:pt modelId="{FCBFE723-68F4-4DB6-BEF0-CEFE54AF2069}" type="pres">
      <dgm:prSet presAssocID="{05B01BA5-5ACA-4D0D-BFB8-32B20FF35A8A}" presName="parentLeftMargin" presStyleLbl="node1" presStyleIdx="0" presStyleCnt="2"/>
      <dgm:spPr/>
    </dgm:pt>
    <dgm:pt modelId="{C6983416-C0A1-48C9-A7B5-4360040839EF}" type="pres">
      <dgm:prSet presAssocID="{05B01BA5-5ACA-4D0D-BFB8-32B20FF35A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3ECD98-07DA-406C-B37A-A553360E5332}" type="pres">
      <dgm:prSet presAssocID="{05B01BA5-5ACA-4D0D-BFB8-32B20FF35A8A}" presName="negativeSpace" presStyleCnt="0"/>
      <dgm:spPr/>
    </dgm:pt>
    <dgm:pt modelId="{3DEF1E77-451E-4841-996C-4D070D499422}" type="pres">
      <dgm:prSet presAssocID="{05B01BA5-5ACA-4D0D-BFB8-32B20FF35A8A}" presName="childText" presStyleLbl="conFgAcc1" presStyleIdx="0" presStyleCnt="2">
        <dgm:presLayoutVars>
          <dgm:bulletEnabled val="1"/>
        </dgm:presLayoutVars>
      </dgm:prSet>
      <dgm:spPr/>
    </dgm:pt>
    <dgm:pt modelId="{A25BCAF3-3932-4E1F-9ED6-6D02ACC519B0}" type="pres">
      <dgm:prSet presAssocID="{041D551B-564F-48AE-8E81-9F3CED73458B}" presName="spaceBetweenRectangles" presStyleCnt="0"/>
      <dgm:spPr/>
    </dgm:pt>
    <dgm:pt modelId="{1F0B5092-574B-41EB-ADD3-DF5D04BA1BE1}" type="pres">
      <dgm:prSet presAssocID="{C335FAB7-7B0C-46D4-837D-13020FA85520}" presName="parentLin" presStyleCnt="0"/>
      <dgm:spPr/>
    </dgm:pt>
    <dgm:pt modelId="{63E4ACBC-83D5-488D-901C-4BAF4E4B59C6}" type="pres">
      <dgm:prSet presAssocID="{C335FAB7-7B0C-46D4-837D-13020FA85520}" presName="parentLeftMargin" presStyleLbl="node1" presStyleIdx="0" presStyleCnt="2"/>
      <dgm:spPr/>
    </dgm:pt>
    <dgm:pt modelId="{9F49D96F-D6D6-462F-AC60-4797B877977D}" type="pres">
      <dgm:prSet presAssocID="{C335FAB7-7B0C-46D4-837D-13020FA855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1CCC4-3343-4631-BD9B-228A7297F2CA}" type="pres">
      <dgm:prSet presAssocID="{C335FAB7-7B0C-46D4-837D-13020FA85520}" presName="negativeSpace" presStyleCnt="0"/>
      <dgm:spPr/>
    </dgm:pt>
    <dgm:pt modelId="{93B239FF-1B69-4AA1-9EEE-D74E1B092D0F}" type="pres">
      <dgm:prSet presAssocID="{C335FAB7-7B0C-46D4-837D-13020FA855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49A401-DBA6-4EC5-A1A2-CFECE3A39F73}" srcId="{C335FAB7-7B0C-46D4-837D-13020FA85520}" destId="{F8119ED2-2E0E-46D6-8305-69244DDA62C6}" srcOrd="0" destOrd="0" parTransId="{4A6C20AF-5FA6-4F90-94ED-B0F48D4E432E}" sibTransId="{C5E02D45-3318-4B65-8190-10FE1FE644CC}"/>
    <dgm:cxn modelId="{D387F507-D590-46EA-99B1-B9745C249246}" type="presOf" srcId="{F8119ED2-2E0E-46D6-8305-69244DDA62C6}" destId="{93B239FF-1B69-4AA1-9EEE-D74E1B092D0F}" srcOrd="0" destOrd="0" presId="urn:microsoft.com/office/officeart/2005/8/layout/list1"/>
    <dgm:cxn modelId="{CC6B1089-FB9A-409B-B8D4-2D5600332808}" srcId="{05B01BA5-5ACA-4D0D-BFB8-32B20FF35A8A}" destId="{7F333D04-9DA6-4A75-BD91-3E6A6A4A1645}" srcOrd="0" destOrd="0" parTransId="{D15FCF0E-8241-4ACE-8728-CBF1F3327021}" sibTransId="{AA64089C-FE2F-4C47-8502-F28514DBBE91}"/>
    <dgm:cxn modelId="{FD2D1596-554B-45DB-854E-9FEFA76997E3}" type="presOf" srcId="{C335FAB7-7B0C-46D4-837D-13020FA85520}" destId="{63E4ACBC-83D5-488D-901C-4BAF4E4B59C6}" srcOrd="0" destOrd="0" presId="urn:microsoft.com/office/officeart/2005/8/layout/list1"/>
    <dgm:cxn modelId="{72DCFAA5-9234-46E6-9B4F-C7183BB58214}" srcId="{ABE8713F-7F85-4612-8C5E-D7C7E60F727A}" destId="{05B01BA5-5ACA-4D0D-BFB8-32B20FF35A8A}" srcOrd="0" destOrd="0" parTransId="{A54F09AC-5D75-4D66-89C5-7D3FC8276AAB}" sibTransId="{041D551B-564F-48AE-8E81-9F3CED73458B}"/>
    <dgm:cxn modelId="{0A4AA3BC-8C7A-4493-83F4-9080A4C1F4C6}" srcId="{ABE8713F-7F85-4612-8C5E-D7C7E60F727A}" destId="{C335FAB7-7B0C-46D4-837D-13020FA85520}" srcOrd="1" destOrd="0" parTransId="{DBBD9E25-94D2-4DB1-8ED2-BF8B5D4DFE59}" sibTransId="{04951ED8-01A4-40B9-BA02-F26C0CEF25F3}"/>
    <dgm:cxn modelId="{710246C3-6F03-414E-A421-4420D0DA4D87}" type="presOf" srcId="{C335FAB7-7B0C-46D4-837D-13020FA85520}" destId="{9F49D96F-D6D6-462F-AC60-4797B877977D}" srcOrd="1" destOrd="0" presId="urn:microsoft.com/office/officeart/2005/8/layout/list1"/>
    <dgm:cxn modelId="{2A4A4DD0-EB8C-48A1-B83B-C0541769F921}" type="presOf" srcId="{05B01BA5-5ACA-4D0D-BFB8-32B20FF35A8A}" destId="{FCBFE723-68F4-4DB6-BEF0-CEFE54AF2069}" srcOrd="0" destOrd="0" presId="urn:microsoft.com/office/officeart/2005/8/layout/list1"/>
    <dgm:cxn modelId="{8520EDD7-9C8A-413B-B472-7228D83827A0}" type="presOf" srcId="{ABE8713F-7F85-4612-8C5E-D7C7E60F727A}" destId="{E1CF5D08-4A77-4503-A9FA-8F2E92CC3D6C}" srcOrd="0" destOrd="0" presId="urn:microsoft.com/office/officeart/2005/8/layout/list1"/>
    <dgm:cxn modelId="{901D52D9-7B27-43BC-B061-62784F08EC08}" type="presOf" srcId="{7F333D04-9DA6-4A75-BD91-3E6A6A4A1645}" destId="{3DEF1E77-451E-4841-996C-4D070D499422}" srcOrd="0" destOrd="0" presId="urn:microsoft.com/office/officeart/2005/8/layout/list1"/>
    <dgm:cxn modelId="{08190AE1-4297-4888-8275-3E05C799A780}" type="presOf" srcId="{05B01BA5-5ACA-4D0D-BFB8-32B20FF35A8A}" destId="{C6983416-C0A1-48C9-A7B5-4360040839EF}" srcOrd="1" destOrd="0" presId="urn:microsoft.com/office/officeart/2005/8/layout/list1"/>
    <dgm:cxn modelId="{4175E35C-4ACD-4EC2-A3E2-CD2E9C7FA749}" type="presParOf" srcId="{E1CF5D08-4A77-4503-A9FA-8F2E92CC3D6C}" destId="{054E48FC-0FBE-44D8-96BF-D8B276E0F4A9}" srcOrd="0" destOrd="0" presId="urn:microsoft.com/office/officeart/2005/8/layout/list1"/>
    <dgm:cxn modelId="{4626B149-B880-492C-AAA7-6FE7C24380A5}" type="presParOf" srcId="{054E48FC-0FBE-44D8-96BF-D8B276E0F4A9}" destId="{FCBFE723-68F4-4DB6-BEF0-CEFE54AF2069}" srcOrd="0" destOrd="0" presId="urn:microsoft.com/office/officeart/2005/8/layout/list1"/>
    <dgm:cxn modelId="{04C1553E-BCA8-494B-9498-8E98914C3E6E}" type="presParOf" srcId="{054E48FC-0FBE-44D8-96BF-D8B276E0F4A9}" destId="{C6983416-C0A1-48C9-A7B5-4360040839EF}" srcOrd="1" destOrd="0" presId="urn:microsoft.com/office/officeart/2005/8/layout/list1"/>
    <dgm:cxn modelId="{14A44A67-DF46-4871-ACC3-B6E6598D65C3}" type="presParOf" srcId="{E1CF5D08-4A77-4503-A9FA-8F2E92CC3D6C}" destId="{A63ECD98-07DA-406C-B37A-A553360E5332}" srcOrd="1" destOrd="0" presId="urn:microsoft.com/office/officeart/2005/8/layout/list1"/>
    <dgm:cxn modelId="{AB49B008-11E5-4D70-A0B6-2E0123251CDB}" type="presParOf" srcId="{E1CF5D08-4A77-4503-A9FA-8F2E92CC3D6C}" destId="{3DEF1E77-451E-4841-996C-4D070D499422}" srcOrd="2" destOrd="0" presId="urn:microsoft.com/office/officeart/2005/8/layout/list1"/>
    <dgm:cxn modelId="{F5ACC8FE-CD4B-4B3A-888B-A6DF44C0EB8F}" type="presParOf" srcId="{E1CF5D08-4A77-4503-A9FA-8F2E92CC3D6C}" destId="{A25BCAF3-3932-4E1F-9ED6-6D02ACC519B0}" srcOrd="3" destOrd="0" presId="urn:microsoft.com/office/officeart/2005/8/layout/list1"/>
    <dgm:cxn modelId="{44CA37C0-3687-413E-BD2E-FD0E573136CB}" type="presParOf" srcId="{E1CF5D08-4A77-4503-A9FA-8F2E92CC3D6C}" destId="{1F0B5092-574B-41EB-ADD3-DF5D04BA1BE1}" srcOrd="4" destOrd="0" presId="urn:microsoft.com/office/officeart/2005/8/layout/list1"/>
    <dgm:cxn modelId="{2406DDCB-BD04-4AD9-BB0D-F15BE013A807}" type="presParOf" srcId="{1F0B5092-574B-41EB-ADD3-DF5D04BA1BE1}" destId="{63E4ACBC-83D5-488D-901C-4BAF4E4B59C6}" srcOrd="0" destOrd="0" presId="urn:microsoft.com/office/officeart/2005/8/layout/list1"/>
    <dgm:cxn modelId="{94241307-89F5-4AC2-BD14-2FD320EC75FD}" type="presParOf" srcId="{1F0B5092-574B-41EB-ADD3-DF5D04BA1BE1}" destId="{9F49D96F-D6D6-462F-AC60-4797B877977D}" srcOrd="1" destOrd="0" presId="urn:microsoft.com/office/officeart/2005/8/layout/list1"/>
    <dgm:cxn modelId="{3F8EE5A5-2C5C-4CDD-8624-AD801B9382CC}" type="presParOf" srcId="{E1CF5D08-4A77-4503-A9FA-8F2E92CC3D6C}" destId="{4581CCC4-3343-4631-BD9B-228A7297F2CA}" srcOrd="5" destOrd="0" presId="urn:microsoft.com/office/officeart/2005/8/layout/list1"/>
    <dgm:cxn modelId="{D9A0F380-98C8-483C-9732-C92EF621E971}" type="presParOf" srcId="{E1CF5D08-4A77-4503-A9FA-8F2E92CC3D6C}" destId="{93B239FF-1B69-4AA1-9EEE-D74E1B092D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3086E-2F58-492F-9785-D8BEA588E1A6}">
      <dsp:nvSpPr>
        <dsp:cNvPr id="0" name=""/>
        <dsp:cNvSpPr/>
      </dsp:nvSpPr>
      <dsp:spPr>
        <a:xfrm>
          <a:off x="59999" y="0"/>
          <a:ext cx="2597057" cy="1947792"/>
        </a:xfrm>
        <a:prstGeom prst="up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1E11C1-2C5E-4C05-9EBD-FBBF7F7026AF}">
      <dsp:nvSpPr>
        <dsp:cNvPr id="0" name=""/>
        <dsp:cNvSpPr/>
      </dsp:nvSpPr>
      <dsp:spPr>
        <a:xfrm>
          <a:off x="2734968" y="0"/>
          <a:ext cx="4548835" cy="1947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168" tIns="0" rIns="455168" bIns="455168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b="1" kern="1200" dirty="0"/>
            <a:t>Sistema</a:t>
          </a:r>
          <a:endParaRPr lang="es-EC" sz="6400" b="1" kern="1200" dirty="0"/>
        </a:p>
      </dsp:txBody>
      <dsp:txXfrm>
        <a:off x="2734968" y="0"/>
        <a:ext cx="4548835" cy="1947792"/>
      </dsp:txXfrm>
    </dsp:sp>
    <dsp:sp modelId="{023D9BF4-BF8A-456F-8F97-898D7619A8C9}">
      <dsp:nvSpPr>
        <dsp:cNvPr id="0" name=""/>
        <dsp:cNvSpPr/>
      </dsp:nvSpPr>
      <dsp:spPr>
        <a:xfrm>
          <a:off x="839116" y="2110109"/>
          <a:ext cx="2597057" cy="1947792"/>
        </a:xfrm>
        <a:prstGeom prst="downArrow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AB0259-9D00-4196-A2D8-68CAA4DBDDB9}">
      <dsp:nvSpPr>
        <dsp:cNvPr id="0" name=""/>
        <dsp:cNvSpPr/>
      </dsp:nvSpPr>
      <dsp:spPr>
        <a:xfrm>
          <a:off x="3514085" y="2110109"/>
          <a:ext cx="4548835" cy="1947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168" tIns="0" rIns="455168" bIns="455168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b="1" kern="1200" dirty="0" err="1"/>
            <a:t>Aplicación</a:t>
          </a:r>
          <a:endParaRPr lang="es-EC" sz="6400" b="1" kern="1200" dirty="0"/>
        </a:p>
      </dsp:txBody>
      <dsp:txXfrm>
        <a:off x="3514085" y="2110109"/>
        <a:ext cx="4548835" cy="19477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F1E77-451E-4841-996C-4D070D499422}">
      <dsp:nvSpPr>
        <dsp:cNvPr id="0" name=""/>
        <dsp:cNvSpPr/>
      </dsp:nvSpPr>
      <dsp:spPr>
        <a:xfrm>
          <a:off x="0" y="482279"/>
          <a:ext cx="7010400" cy="13230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085" tIns="416560" rIns="54408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000" b="0" i="0" u="none" kern="1200" dirty="0"/>
            <a:t>Los nodos se mueven (dispositivos móviles), se agregan o eliminan (escalado automático), y las rutas de red cambian constantemente (balanceo de carga, fallos).</a:t>
          </a:r>
          <a:endParaRPr lang="es-EC" sz="2000" kern="1200" dirty="0"/>
        </a:p>
      </dsp:txBody>
      <dsp:txXfrm>
        <a:off x="0" y="482279"/>
        <a:ext cx="7010400" cy="1323000"/>
      </dsp:txXfrm>
    </dsp:sp>
    <dsp:sp modelId="{C6983416-C0A1-48C9-A7B5-4360040839EF}">
      <dsp:nvSpPr>
        <dsp:cNvPr id="0" name=""/>
        <dsp:cNvSpPr/>
      </dsp:nvSpPr>
      <dsp:spPr>
        <a:xfrm>
          <a:off x="350520" y="187079"/>
          <a:ext cx="4907280" cy="5904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5484" tIns="0" rIns="18548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¿Por qué es una falacia?</a:t>
          </a:r>
          <a:endParaRPr lang="es-EC" sz="2400" b="1" kern="1200" dirty="0"/>
        </a:p>
      </dsp:txBody>
      <dsp:txXfrm>
        <a:off x="379341" y="215900"/>
        <a:ext cx="4849638" cy="532758"/>
      </dsp:txXfrm>
    </dsp:sp>
    <dsp:sp modelId="{93B239FF-1B69-4AA1-9EEE-D74E1B092D0F}">
      <dsp:nvSpPr>
        <dsp:cNvPr id="0" name=""/>
        <dsp:cNvSpPr/>
      </dsp:nvSpPr>
      <dsp:spPr>
        <a:xfrm>
          <a:off x="0" y="2208479"/>
          <a:ext cx="7010400" cy="13230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085" tIns="416560" rIns="54408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C" sz="2000" b="0" i="0" u="none" kern="1200" dirty="0"/>
            <a:t>Aplicaciones que almacenan direcciones IP fijas o asumen rutas estáticas fallan al migrar a la nube, usar contenedores o implementar </a:t>
          </a:r>
          <a:r>
            <a:rPr lang="es-EC" sz="2000" b="0" i="0" u="none" kern="1200" dirty="0" err="1"/>
            <a:t>edge</a:t>
          </a:r>
          <a:r>
            <a:rPr lang="es-EC" sz="2000" b="0" i="0" u="none" kern="1200" dirty="0"/>
            <a:t> </a:t>
          </a:r>
          <a:r>
            <a:rPr lang="es-EC" sz="2000" b="0" i="0" u="none" kern="1200" dirty="0" err="1"/>
            <a:t>computing</a:t>
          </a:r>
          <a:r>
            <a:rPr lang="es-EC" sz="2000" b="0" i="0" u="none" kern="1200" dirty="0"/>
            <a:t>.</a:t>
          </a:r>
          <a:endParaRPr lang="es-EC" sz="2000" kern="1200" dirty="0"/>
        </a:p>
      </dsp:txBody>
      <dsp:txXfrm>
        <a:off x="0" y="2208479"/>
        <a:ext cx="7010400" cy="1323000"/>
      </dsp:txXfrm>
    </dsp:sp>
    <dsp:sp modelId="{9F49D96F-D6D6-462F-AC60-4797B877977D}">
      <dsp:nvSpPr>
        <dsp:cNvPr id="0" name=""/>
        <dsp:cNvSpPr/>
      </dsp:nvSpPr>
      <dsp:spPr>
        <a:xfrm>
          <a:off x="350520" y="1913279"/>
          <a:ext cx="4907280" cy="5904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5484" tIns="0" rIns="18548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Consecuencias prácticas si se cree verdadera</a:t>
          </a:r>
          <a:endParaRPr lang="es-EC" sz="2400" b="1" kern="1200" dirty="0"/>
        </a:p>
      </dsp:txBody>
      <dsp:txXfrm>
        <a:off x="379341" y="1942100"/>
        <a:ext cx="4849638" cy="5327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F1E77-451E-4841-996C-4D070D499422}">
      <dsp:nvSpPr>
        <dsp:cNvPr id="0" name=""/>
        <dsp:cNvSpPr/>
      </dsp:nvSpPr>
      <dsp:spPr>
        <a:xfrm>
          <a:off x="0" y="411580"/>
          <a:ext cx="11216640" cy="12316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536" tIns="479044" rIns="87053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300" b="0" i="0" u="none" kern="1200" dirty="0"/>
            <a:t>En entornos modernos (nube híbrida, </a:t>
          </a:r>
          <a:r>
            <a:rPr lang="es-ES" sz="2300" b="0" i="0" u="none" kern="1200" dirty="0" err="1"/>
            <a:t>multi-nube</a:t>
          </a:r>
          <a:r>
            <a:rPr lang="es-ES" sz="2300" b="0" i="0" u="none" kern="1200" dirty="0"/>
            <a:t>, </a:t>
          </a:r>
          <a:r>
            <a:rPr lang="es-ES" sz="2300" b="0" i="0" u="none" kern="1200" dirty="0" err="1"/>
            <a:t>IoT</a:t>
          </a:r>
          <a:r>
            <a:rPr lang="es-ES" sz="2300" b="0" i="0" u="none" kern="1200" dirty="0"/>
            <a:t>), múltiples equipos, proveedores y organizaciones gestionan partes de la infraestructura.</a:t>
          </a:r>
          <a:endParaRPr lang="es-EC" sz="2300" kern="1200" dirty="0"/>
        </a:p>
      </dsp:txBody>
      <dsp:txXfrm>
        <a:off x="0" y="411580"/>
        <a:ext cx="11216640" cy="1231650"/>
      </dsp:txXfrm>
    </dsp:sp>
    <dsp:sp modelId="{C6983416-C0A1-48C9-A7B5-4360040839EF}">
      <dsp:nvSpPr>
        <dsp:cNvPr id="0" name=""/>
        <dsp:cNvSpPr/>
      </dsp:nvSpPr>
      <dsp:spPr>
        <a:xfrm>
          <a:off x="560832" y="72100"/>
          <a:ext cx="7851648" cy="6789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6774" tIns="0" rIns="2967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¿Por qué es una falacia?</a:t>
          </a:r>
          <a:endParaRPr lang="es-EC" sz="2400" b="1" kern="1200" dirty="0"/>
        </a:p>
      </dsp:txBody>
      <dsp:txXfrm>
        <a:off x="593976" y="105244"/>
        <a:ext cx="7785360" cy="612672"/>
      </dsp:txXfrm>
    </dsp:sp>
    <dsp:sp modelId="{93B239FF-1B69-4AA1-9EEE-D74E1B092D0F}">
      <dsp:nvSpPr>
        <dsp:cNvPr id="0" name=""/>
        <dsp:cNvSpPr/>
      </dsp:nvSpPr>
      <dsp:spPr>
        <a:xfrm>
          <a:off x="0" y="2106910"/>
          <a:ext cx="11216640" cy="152144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536" tIns="479044" rIns="87053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300" b="0" i="0" u="none" kern="1200" dirty="0"/>
            <a:t>Falta de coordinación en políticas de seguridad, monitoreo o configuración lleva a brechas operativas, conflictos de IP o problemas de cumplimiento normativo.</a:t>
          </a:r>
          <a:endParaRPr lang="es-EC" sz="2300" kern="1200" dirty="0"/>
        </a:p>
      </dsp:txBody>
      <dsp:txXfrm>
        <a:off x="0" y="2106910"/>
        <a:ext cx="11216640" cy="1521449"/>
      </dsp:txXfrm>
    </dsp:sp>
    <dsp:sp modelId="{9F49D96F-D6D6-462F-AC60-4797B877977D}">
      <dsp:nvSpPr>
        <dsp:cNvPr id="0" name=""/>
        <dsp:cNvSpPr/>
      </dsp:nvSpPr>
      <dsp:spPr>
        <a:xfrm>
          <a:off x="560832" y="1767430"/>
          <a:ext cx="7851648" cy="6789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6774" tIns="0" rIns="2967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Consecuencias prácticas si se cree verdadera</a:t>
          </a:r>
          <a:endParaRPr lang="es-EC" sz="2400" b="1" kern="1200" dirty="0"/>
        </a:p>
      </dsp:txBody>
      <dsp:txXfrm>
        <a:off x="593976" y="1800574"/>
        <a:ext cx="7785360" cy="6126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F1E77-451E-4841-996C-4D070D499422}">
      <dsp:nvSpPr>
        <dsp:cNvPr id="0" name=""/>
        <dsp:cNvSpPr/>
      </dsp:nvSpPr>
      <dsp:spPr>
        <a:xfrm>
          <a:off x="0" y="495074"/>
          <a:ext cx="7244080" cy="14553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221" tIns="458216" rIns="56222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200" b="0" i="0" u="none" kern="1200" dirty="0"/>
            <a:t>Cada byte transmitido tiene un costo: monetario (en la nube o móviles), energético (en dispositivos </a:t>
          </a:r>
          <a:r>
            <a:rPr lang="es-ES" sz="2200" b="0" i="0" u="none" kern="1200" dirty="0" err="1"/>
            <a:t>IoT</a:t>
          </a:r>
          <a:r>
            <a:rPr lang="es-ES" sz="2200" b="0" i="0" u="none" kern="1200" dirty="0"/>
            <a:t>) y de rendimiento (procesamiento de protocolos).</a:t>
          </a:r>
          <a:endParaRPr lang="es-EC" sz="2200" kern="1200" dirty="0"/>
        </a:p>
      </dsp:txBody>
      <dsp:txXfrm>
        <a:off x="0" y="495074"/>
        <a:ext cx="7244080" cy="1455300"/>
      </dsp:txXfrm>
    </dsp:sp>
    <dsp:sp modelId="{C6983416-C0A1-48C9-A7B5-4360040839EF}">
      <dsp:nvSpPr>
        <dsp:cNvPr id="0" name=""/>
        <dsp:cNvSpPr/>
      </dsp:nvSpPr>
      <dsp:spPr>
        <a:xfrm>
          <a:off x="362204" y="170354"/>
          <a:ext cx="5070856" cy="6494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1666" tIns="0" rIns="19166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¿Por qué es una falacia?</a:t>
          </a:r>
          <a:endParaRPr lang="es-EC" sz="2400" b="1" kern="1200" dirty="0"/>
        </a:p>
      </dsp:txBody>
      <dsp:txXfrm>
        <a:off x="393907" y="202057"/>
        <a:ext cx="5007450" cy="586034"/>
      </dsp:txXfrm>
    </dsp:sp>
    <dsp:sp modelId="{93B239FF-1B69-4AA1-9EEE-D74E1B092D0F}">
      <dsp:nvSpPr>
        <dsp:cNvPr id="0" name=""/>
        <dsp:cNvSpPr/>
      </dsp:nvSpPr>
      <dsp:spPr>
        <a:xfrm>
          <a:off x="0" y="2393895"/>
          <a:ext cx="7244080" cy="14553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221" tIns="458216" rIns="56222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200" b="0" i="0" u="none" kern="1200" dirty="0"/>
            <a:t>Arquitecturas "</a:t>
          </a:r>
          <a:r>
            <a:rPr lang="es-ES" sz="2200" b="0" i="0" u="none" kern="1200" dirty="0" err="1"/>
            <a:t>chatty</a:t>
          </a:r>
          <a:r>
            <a:rPr lang="es-ES" sz="2200" b="0" i="0" u="none" kern="1200" dirty="0"/>
            <a:t>" (muchas llamadas pequeñas) o transferencias innecesarias elevan facturas de nube, agotan baterías y saturan </a:t>
          </a:r>
          <a:r>
            <a:rPr lang="es-ES" sz="2200" b="0" i="0" u="none" kern="1200" dirty="0" err="1"/>
            <a:t>CPUs</a:t>
          </a:r>
          <a:r>
            <a:rPr lang="es-ES" sz="2200" b="0" i="0" u="none" kern="1200" dirty="0"/>
            <a:t>.</a:t>
          </a:r>
          <a:endParaRPr lang="es-EC" sz="2200" kern="1200" dirty="0"/>
        </a:p>
      </dsp:txBody>
      <dsp:txXfrm>
        <a:off x="0" y="2393895"/>
        <a:ext cx="7244080" cy="1455300"/>
      </dsp:txXfrm>
    </dsp:sp>
    <dsp:sp modelId="{9F49D96F-D6D6-462F-AC60-4797B877977D}">
      <dsp:nvSpPr>
        <dsp:cNvPr id="0" name=""/>
        <dsp:cNvSpPr/>
      </dsp:nvSpPr>
      <dsp:spPr>
        <a:xfrm>
          <a:off x="362204" y="2069175"/>
          <a:ext cx="5070856" cy="6494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1666" tIns="0" rIns="19166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Consecuencias prácticas si se cree verdadera</a:t>
          </a:r>
          <a:endParaRPr lang="es-EC" sz="2400" b="1" kern="1200" dirty="0"/>
        </a:p>
      </dsp:txBody>
      <dsp:txXfrm>
        <a:off x="393907" y="2100878"/>
        <a:ext cx="5007450" cy="5860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F1E77-451E-4841-996C-4D070D499422}">
      <dsp:nvSpPr>
        <dsp:cNvPr id="0" name=""/>
        <dsp:cNvSpPr/>
      </dsp:nvSpPr>
      <dsp:spPr>
        <a:xfrm>
          <a:off x="0" y="400227"/>
          <a:ext cx="11541760" cy="158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769" tIns="499872" rIns="89576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400" b="0" i="0" u="none" kern="1200" dirty="0"/>
            <a:t>Coexisten múltiples protocolos (HTTP, </a:t>
          </a:r>
          <a:r>
            <a:rPr lang="es-ES" sz="2400" b="0" i="0" u="none" kern="1200" dirty="0" err="1"/>
            <a:t>gRPC</a:t>
          </a:r>
          <a:r>
            <a:rPr lang="es-ES" sz="2400" b="0" i="0" u="none" kern="1200" dirty="0"/>
            <a:t>, MQTT), sistemas operativos, lenguajes, firewalls, </a:t>
          </a:r>
          <a:r>
            <a:rPr lang="es-ES" sz="2400" b="0" i="0" u="none" kern="1200" dirty="0" err="1"/>
            <a:t>NATs</a:t>
          </a:r>
          <a:r>
            <a:rPr lang="es-ES" sz="2400" b="0" i="0" u="none" kern="1200" dirty="0"/>
            <a:t>, </a:t>
          </a:r>
          <a:r>
            <a:rPr lang="es-ES" sz="2400" b="0" i="0" u="none" kern="1200" dirty="0" err="1"/>
            <a:t>proxies</a:t>
          </a:r>
          <a:r>
            <a:rPr lang="es-ES" sz="2400" b="0" i="0" u="none" kern="1200" dirty="0"/>
            <a:t> y dispositivos con capacidades muy distintas.</a:t>
          </a:r>
          <a:endParaRPr lang="es-EC" sz="2400" kern="1200" dirty="0"/>
        </a:p>
      </dsp:txBody>
      <dsp:txXfrm>
        <a:off x="0" y="400227"/>
        <a:ext cx="11541760" cy="1587600"/>
      </dsp:txXfrm>
    </dsp:sp>
    <dsp:sp modelId="{C6983416-C0A1-48C9-A7B5-4360040839EF}">
      <dsp:nvSpPr>
        <dsp:cNvPr id="0" name=""/>
        <dsp:cNvSpPr/>
      </dsp:nvSpPr>
      <dsp:spPr>
        <a:xfrm>
          <a:off x="577088" y="45987"/>
          <a:ext cx="8079232" cy="708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376" tIns="0" rIns="3053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¿Por qué es una falacia?</a:t>
          </a:r>
          <a:endParaRPr lang="es-EC" sz="2400" b="1" kern="1200" dirty="0"/>
        </a:p>
      </dsp:txBody>
      <dsp:txXfrm>
        <a:off x="611673" y="80572"/>
        <a:ext cx="8010062" cy="639310"/>
      </dsp:txXfrm>
    </dsp:sp>
    <dsp:sp modelId="{93B239FF-1B69-4AA1-9EEE-D74E1B092D0F}">
      <dsp:nvSpPr>
        <dsp:cNvPr id="0" name=""/>
        <dsp:cNvSpPr/>
      </dsp:nvSpPr>
      <dsp:spPr>
        <a:xfrm>
          <a:off x="0" y="2471667"/>
          <a:ext cx="11541760" cy="1285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769" tIns="499872" rIns="89576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400" b="0" i="0" u="none" kern="1200" dirty="0"/>
            <a:t>Suponer que todos los nodos se comunican igual causa fallos de interoperabilidad, especialmente en ecosistemas </a:t>
          </a:r>
          <a:r>
            <a:rPr lang="es-ES" sz="2400" b="0" i="0" u="none" kern="1200" dirty="0" err="1"/>
            <a:t>IoT</a:t>
          </a:r>
          <a:r>
            <a:rPr lang="es-ES" sz="2400" b="0" i="0" u="none" kern="1200" dirty="0"/>
            <a:t> o integraciones </a:t>
          </a:r>
          <a:r>
            <a:rPr lang="es-ES" sz="2400" b="0" i="0" u="none" kern="1200" dirty="0" err="1"/>
            <a:t>legacy</a:t>
          </a:r>
          <a:r>
            <a:rPr lang="es-ES" sz="2400" b="0" i="0" u="none" kern="1200" dirty="0"/>
            <a:t>.</a:t>
          </a:r>
          <a:endParaRPr lang="es-EC" sz="2400" kern="1200" dirty="0"/>
        </a:p>
      </dsp:txBody>
      <dsp:txXfrm>
        <a:off x="0" y="2471667"/>
        <a:ext cx="11541760" cy="1285200"/>
      </dsp:txXfrm>
    </dsp:sp>
    <dsp:sp modelId="{9F49D96F-D6D6-462F-AC60-4797B877977D}">
      <dsp:nvSpPr>
        <dsp:cNvPr id="0" name=""/>
        <dsp:cNvSpPr/>
      </dsp:nvSpPr>
      <dsp:spPr>
        <a:xfrm>
          <a:off x="577088" y="2117427"/>
          <a:ext cx="8079232" cy="708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376" tIns="0" rIns="3053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Consecuencias prácticas si se cree verdadera</a:t>
          </a:r>
          <a:endParaRPr lang="es-EC" sz="2400" b="1" kern="1200" dirty="0"/>
        </a:p>
      </dsp:txBody>
      <dsp:txXfrm>
        <a:off x="611673" y="2152012"/>
        <a:ext cx="8010062" cy="6393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E6599-E149-4762-A26B-5A66F314E055}">
      <dsp:nvSpPr>
        <dsp:cNvPr id="0" name=""/>
        <dsp:cNvSpPr/>
      </dsp:nvSpPr>
      <dsp:spPr>
        <a:xfrm>
          <a:off x="986304" y="2397257"/>
          <a:ext cx="523545" cy="1995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1772" y="0"/>
              </a:lnTo>
              <a:lnTo>
                <a:pt x="261772" y="1995217"/>
              </a:lnTo>
              <a:lnTo>
                <a:pt x="523545" y="1995217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800" kern="1200"/>
        </a:p>
      </dsp:txBody>
      <dsp:txXfrm>
        <a:off x="1196508" y="3343297"/>
        <a:ext cx="103138" cy="103138"/>
      </dsp:txXfrm>
    </dsp:sp>
    <dsp:sp modelId="{E366AA73-A1B7-4360-B09F-F02414495FDB}">
      <dsp:nvSpPr>
        <dsp:cNvPr id="0" name=""/>
        <dsp:cNvSpPr/>
      </dsp:nvSpPr>
      <dsp:spPr>
        <a:xfrm>
          <a:off x="986304" y="2397257"/>
          <a:ext cx="523545" cy="997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1772" y="0"/>
              </a:lnTo>
              <a:lnTo>
                <a:pt x="261772" y="997608"/>
              </a:lnTo>
              <a:lnTo>
                <a:pt x="523545" y="997608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500" kern="1200"/>
        </a:p>
      </dsp:txBody>
      <dsp:txXfrm>
        <a:off x="1219911" y="2867895"/>
        <a:ext cx="56332" cy="56332"/>
      </dsp:txXfrm>
    </dsp:sp>
    <dsp:sp modelId="{0255A222-B0DD-4BD3-899B-B2DFEBA99EB9}">
      <dsp:nvSpPr>
        <dsp:cNvPr id="0" name=""/>
        <dsp:cNvSpPr/>
      </dsp:nvSpPr>
      <dsp:spPr>
        <a:xfrm>
          <a:off x="986304" y="2351537"/>
          <a:ext cx="5235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3545" y="4572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500" kern="1200"/>
        </a:p>
      </dsp:txBody>
      <dsp:txXfrm>
        <a:off x="1234988" y="2384168"/>
        <a:ext cx="26177" cy="26177"/>
      </dsp:txXfrm>
    </dsp:sp>
    <dsp:sp modelId="{B809B662-7189-41E1-953F-423F78308D84}">
      <dsp:nvSpPr>
        <dsp:cNvPr id="0" name=""/>
        <dsp:cNvSpPr/>
      </dsp:nvSpPr>
      <dsp:spPr>
        <a:xfrm>
          <a:off x="986304" y="1399648"/>
          <a:ext cx="523545" cy="997608"/>
        </a:xfrm>
        <a:custGeom>
          <a:avLst/>
          <a:gdLst/>
          <a:ahLst/>
          <a:cxnLst/>
          <a:rect l="0" t="0" r="0" b="0"/>
          <a:pathLst>
            <a:path>
              <a:moveTo>
                <a:pt x="0" y="997608"/>
              </a:moveTo>
              <a:lnTo>
                <a:pt x="261772" y="997608"/>
              </a:lnTo>
              <a:lnTo>
                <a:pt x="261772" y="0"/>
              </a:lnTo>
              <a:lnTo>
                <a:pt x="523545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500" kern="1200"/>
        </a:p>
      </dsp:txBody>
      <dsp:txXfrm>
        <a:off x="1219911" y="1870286"/>
        <a:ext cx="56332" cy="56332"/>
      </dsp:txXfrm>
    </dsp:sp>
    <dsp:sp modelId="{800B7334-1CC4-4F8A-924A-B7A2059FC75C}">
      <dsp:nvSpPr>
        <dsp:cNvPr id="0" name=""/>
        <dsp:cNvSpPr/>
      </dsp:nvSpPr>
      <dsp:spPr>
        <a:xfrm>
          <a:off x="986304" y="402039"/>
          <a:ext cx="523545" cy="1995217"/>
        </a:xfrm>
        <a:custGeom>
          <a:avLst/>
          <a:gdLst/>
          <a:ahLst/>
          <a:cxnLst/>
          <a:rect l="0" t="0" r="0" b="0"/>
          <a:pathLst>
            <a:path>
              <a:moveTo>
                <a:pt x="0" y="1995217"/>
              </a:moveTo>
              <a:lnTo>
                <a:pt x="261772" y="1995217"/>
              </a:lnTo>
              <a:lnTo>
                <a:pt x="261772" y="0"/>
              </a:lnTo>
              <a:lnTo>
                <a:pt x="523545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800" kern="1200"/>
        </a:p>
      </dsp:txBody>
      <dsp:txXfrm>
        <a:off x="1196508" y="1348079"/>
        <a:ext cx="103138" cy="103138"/>
      </dsp:txXfrm>
    </dsp:sp>
    <dsp:sp modelId="{089C2E57-7349-49F6-B62B-4F64D6D88DBC}">
      <dsp:nvSpPr>
        <dsp:cNvPr id="0" name=""/>
        <dsp:cNvSpPr/>
      </dsp:nvSpPr>
      <dsp:spPr>
        <a:xfrm rot="16200000">
          <a:off x="-1512968" y="1998213"/>
          <a:ext cx="4200458" cy="7980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000" b="1" kern="1200" dirty="0"/>
            <a:t>Protocolos de Comunicación</a:t>
          </a:r>
          <a:endParaRPr lang="es-EC" sz="3000" kern="1200" dirty="0"/>
        </a:p>
      </dsp:txBody>
      <dsp:txXfrm>
        <a:off x="-1512968" y="1998213"/>
        <a:ext cx="4200458" cy="798087"/>
      </dsp:txXfrm>
    </dsp:sp>
    <dsp:sp modelId="{E6C2EDB2-B557-49D9-A98F-E6D8F7525A56}">
      <dsp:nvSpPr>
        <dsp:cNvPr id="0" name=""/>
        <dsp:cNvSpPr/>
      </dsp:nvSpPr>
      <dsp:spPr>
        <a:xfrm>
          <a:off x="1509850" y="2995"/>
          <a:ext cx="9610012" cy="7980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b="1" kern="1200" dirty="0"/>
            <a:t>HTTP/HTTPS (</a:t>
          </a:r>
          <a:r>
            <a:rPr lang="es-EC" sz="2100" b="1" kern="1200" dirty="0" err="1"/>
            <a:t>HyperText</a:t>
          </a:r>
          <a:r>
            <a:rPr lang="es-EC" sz="2100" b="1" kern="1200" dirty="0"/>
            <a:t> Transfer </a:t>
          </a:r>
          <a:r>
            <a:rPr lang="es-EC" sz="2100" b="1" kern="1200" dirty="0" err="1"/>
            <a:t>Protocol</a:t>
          </a:r>
          <a:r>
            <a:rPr lang="es-EC" sz="2100" b="1" kern="1200" dirty="0"/>
            <a:t> / </a:t>
          </a:r>
          <a:r>
            <a:rPr lang="es-EC" sz="2100" b="1" kern="1200" dirty="0" err="1"/>
            <a:t>Secure</a:t>
          </a:r>
          <a:r>
            <a:rPr lang="es-EC" sz="2100" b="1" kern="1200" dirty="0"/>
            <a:t>)</a:t>
          </a:r>
          <a:r>
            <a:rPr lang="es-EC" sz="2100" kern="1200" dirty="0"/>
            <a:t>: Usado para la comunicación entre navegadores web y servidores.</a:t>
          </a:r>
        </a:p>
      </dsp:txBody>
      <dsp:txXfrm>
        <a:off x="1509850" y="2995"/>
        <a:ext cx="9610012" cy="798087"/>
      </dsp:txXfrm>
    </dsp:sp>
    <dsp:sp modelId="{DF963279-6A4A-4092-AC0F-94C21B1A231C}">
      <dsp:nvSpPr>
        <dsp:cNvPr id="0" name=""/>
        <dsp:cNvSpPr/>
      </dsp:nvSpPr>
      <dsp:spPr>
        <a:xfrm>
          <a:off x="1509850" y="1000604"/>
          <a:ext cx="9610012" cy="7980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b="1" kern="1200" dirty="0"/>
            <a:t>TCP/IP (</a:t>
          </a:r>
          <a:r>
            <a:rPr lang="es-EC" sz="2100" b="1" kern="1200" dirty="0" err="1"/>
            <a:t>Transmission</a:t>
          </a:r>
          <a:r>
            <a:rPr lang="es-EC" sz="2100" b="1" kern="1200" dirty="0"/>
            <a:t> Control </a:t>
          </a:r>
          <a:r>
            <a:rPr lang="es-EC" sz="2100" b="1" kern="1200" dirty="0" err="1"/>
            <a:t>Protocol</a:t>
          </a:r>
          <a:r>
            <a:rPr lang="es-EC" sz="2100" b="1" kern="1200" dirty="0"/>
            <a:t>/Internet </a:t>
          </a:r>
          <a:r>
            <a:rPr lang="es-EC" sz="2100" b="1" kern="1200" dirty="0" err="1"/>
            <a:t>Protocol</a:t>
          </a:r>
          <a:r>
            <a:rPr lang="es-EC" sz="2100" b="1" kern="1200" dirty="0"/>
            <a:t>)</a:t>
          </a:r>
          <a:r>
            <a:rPr lang="es-EC" sz="2100" kern="1200" dirty="0"/>
            <a:t>: Protocolo fundamental de internet, que maneja la transmisión y encuadre de paquetes de datos entre dispositivos.</a:t>
          </a:r>
        </a:p>
      </dsp:txBody>
      <dsp:txXfrm>
        <a:off x="1509850" y="1000604"/>
        <a:ext cx="9610012" cy="798087"/>
      </dsp:txXfrm>
    </dsp:sp>
    <dsp:sp modelId="{F44C7E26-5594-4A2E-ADB4-3613C7508509}">
      <dsp:nvSpPr>
        <dsp:cNvPr id="0" name=""/>
        <dsp:cNvSpPr/>
      </dsp:nvSpPr>
      <dsp:spPr>
        <a:xfrm>
          <a:off x="1509850" y="1998213"/>
          <a:ext cx="9610012" cy="7980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b="1" kern="1200"/>
            <a:t>FTP (File Transfer Protocol)</a:t>
          </a:r>
          <a:r>
            <a:rPr lang="es-EC" sz="2100" kern="1200"/>
            <a:t>: Para la transferencia de archivos entre un cliente y un servidor.</a:t>
          </a:r>
        </a:p>
      </dsp:txBody>
      <dsp:txXfrm>
        <a:off x="1509850" y="1998213"/>
        <a:ext cx="9610012" cy="798087"/>
      </dsp:txXfrm>
    </dsp:sp>
    <dsp:sp modelId="{F29A7EB6-40D6-4CDD-8540-881EEFDBFE46}">
      <dsp:nvSpPr>
        <dsp:cNvPr id="0" name=""/>
        <dsp:cNvSpPr/>
      </dsp:nvSpPr>
      <dsp:spPr>
        <a:xfrm>
          <a:off x="1509850" y="2995822"/>
          <a:ext cx="9610012" cy="7980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b="1" kern="1200"/>
            <a:t>MQTT (Message Queuing Telemetry Transport)</a:t>
          </a:r>
          <a:r>
            <a:rPr lang="es-EC" sz="2100" kern="1200"/>
            <a:t>: Usado en aplicaciones de IoT para la transmisión eficiente de mensajes ligeros.</a:t>
          </a:r>
        </a:p>
      </dsp:txBody>
      <dsp:txXfrm>
        <a:off x="1509850" y="2995822"/>
        <a:ext cx="9610012" cy="798087"/>
      </dsp:txXfrm>
    </dsp:sp>
    <dsp:sp modelId="{4258642A-7998-4F53-A0BA-675A78F82B83}">
      <dsp:nvSpPr>
        <dsp:cNvPr id="0" name=""/>
        <dsp:cNvSpPr/>
      </dsp:nvSpPr>
      <dsp:spPr>
        <a:xfrm>
          <a:off x="1509850" y="3993431"/>
          <a:ext cx="9610012" cy="7980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100" b="1" kern="1200"/>
            <a:t>WebSocket</a:t>
          </a:r>
          <a:r>
            <a:rPr lang="es-EC" sz="2100" kern="1200"/>
            <a:t>: Protocolo para comunicaciones bidireccionales en tiempo real entre cliente y servidor, ampliamente usado en aplicaciones de chat, videojuegos, etc.</a:t>
          </a:r>
        </a:p>
      </dsp:txBody>
      <dsp:txXfrm>
        <a:off x="1509850" y="3993431"/>
        <a:ext cx="9610012" cy="798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184C0-9C9B-48CA-9250-F0E1513DE9F3}">
      <dsp:nvSpPr>
        <dsp:cNvPr id="0" name=""/>
        <dsp:cNvSpPr/>
      </dsp:nvSpPr>
      <dsp:spPr>
        <a:xfrm>
          <a:off x="0" y="360957"/>
          <a:ext cx="10982960" cy="25704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00" tIns="499872" rIns="85240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400" b="0" i="0" kern="1200" dirty="0"/>
            <a:t>Conjunto de elementos interrelacionados que funcionan como un todo organizado para alcanzar un objetivo común. </a:t>
          </a:r>
          <a:r>
            <a:rPr lang="es-EC" sz="2400" b="0" i="0" kern="1200" dirty="0"/>
            <a:t>Puede ser físico, biológico, social o informático. (ej. </a:t>
          </a:r>
          <a:r>
            <a:rPr lang="es-ES" sz="2400" b="0" i="0" kern="1200" dirty="0"/>
            <a:t>el cuerpo humano, una empresa, un ecosistema, un sistema informático.)</a:t>
          </a:r>
          <a:endParaRPr lang="es-EC" sz="2400" b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C" sz="2400" b="1" kern="1200" dirty="0"/>
            <a:t>Conjunto de elementos </a:t>
          </a:r>
          <a:r>
            <a:rPr lang="es-EC" sz="2400" kern="1200" dirty="0"/>
            <a:t>(hardware, software, procesos, personas) </a:t>
          </a:r>
          <a:r>
            <a:rPr lang="es-EC" sz="2400" b="1" kern="1200" dirty="0"/>
            <a:t>que interactúan entre sí para cumplir objetivos comunes.</a:t>
          </a:r>
        </a:p>
      </dsp:txBody>
      <dsp:txXfrm>
        <a:off x="0" y="360957"/>
        <a:ext cx="10982960" cy="2570400"/>
      </dsp:txXfrm>
    </dsp:sp>
    <dsp:sp modelId="{8FA450C9-BB67-4A5C-A850-D8E54AA201B3}">
      <dsp:nvSpPr>
        <dsp:cNvPr id="0" name=""/>
        <dsp:cNvSpPr/>
      </dsp:nvSpPr>
      <dsp:spPr>
        <a:xfrm>
          <a:off x="549148" y="6717"/>
          <a:ext cx="7688072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591" tIns="0" rIns="29059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Sistema</a:t>
          </a:r>
          <a:endParaRPr lang="es-EC" sz="2800" b="1" kern="1200" dirty="0"/>
        </a:p>
      </dsp:txBody>
      <dsp:txXfrm>
        <a:off x="583733" y="41302"/>
        <a:ext cx="7618902" cy="639310"/>
      </dsp:txXfrm>
    </dsp:sp>
    <dsp:sp modelId="{9E60618F-EDF4-4A2B-9987-22984435E233}">
      <dsp:nvSpPr>
        <dsp:cNvPr id="0" name=""/>
        <dsp:cNvSpPr/>
      </dsp:nvSpPr>
      <dsp:spPr>
        <a:xfrm>
          <a:off x="0" y="3415197"/>
          <a:ext cx="10982960" cy="1587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00" tIns="499872" rIns="85240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C" sz="2400" b="1" kern="1200" dirty="0"/>
            <a:t>Programa</a:t>
          </a:r>
          <a:r>
            <a:rPr lang="es-EC" sz="2400" kern="1200" dirty="0"/>
            <a:t> o conjunto de </a:t>
          </a:r>
          <a:r>
            <a:rPr lang="es-EC" sz="2400" b="1" kern="1200" dirty="0"/>
            <a:t>programas</a:t>
          </a:r>
          <a:r>
            <a:rPr lang="es-EC" sz="2400" kern="1200" dirty="0"/>
            <a:t> </a:t>
          </a:r>
          <a:r>
            <a:rPr lang="es-EC" sz="2400" b="1" kern="1200" dirty="0"/>
            <a:t>diseñados para realizar tareas específicas que satisfacen necesidades concretas </a:t>
          </a:r>
          <a:r>
            <a:rPr lang="es-EC" sz="2400" kern="1200" dirty="0"/>
            <a:t>de usuarios o de negocio.</a:t>
          </a:r>
        </a:p>
      </dsp:txBody>
      <dsp:txXfrm>
        <a:off x="0" y="3415197"/>
        <a:ext cx="10982960" cy="1587600"/>
      </dsp:txXfrm>
    </dsp:sp>
    <dsp:sp modelId="{1BAA0100-180C-4981-8AC1-9B27D50CCE62}">
      <dsp:nvSpPr>
        <dsp:cNvPr id="0" name=""/>
        <dsp:cNvSpPr/>
      </dsp:nvSpPr>
      <dsp:spPr>
        <a:xfrm>
          <a:off x="549148" y="3060957"/>
          <a:ext cx="7688072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591" tIns="0" rIns="29059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Aplicación</a:t>
          </a:r>
          <a:endParaRPr lang="es-EC" sz="2800" b="1" kern="1200" dirty="0"/>
        </a:p>
      </dsp:txBody>
      <dsp:txXfrm>
        <a:off x="583733" y="3095542"/>
        <a:ext cx="7618902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367D5-3EB1-4EF7-B133-E2F45407D139}">
      <dsp:nvSpPr>
        <dsp:cNvPr id="0" name=""/>
        <dsp:cNvSpPr/>
      </dsp:nvSpPr>
      <dsp:spPr>
        <a:xfrm>
          <a:off x="0" y="398922"/>
          <a:ext cx="11297920" cy="2356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844" tIns="458216" rIns="8768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200" kern="1200" dirty="0"/>
            <a:t>Incluye el </a:t>
          </a:r>
          <a:r>
            <a:rPr lang="es-EC" sz="2200" b="1" kern="1200" dirty="0"/>
            <a:t>hardware</a:t>
          </a:r>
          <a:r>
            <a:rPr lang="es-EC" sz="2200" kern="1200" dirty="0"/>
            <a:t> (servidores, ordenadores, dispositivos de red), el </a:t>
          </a:r>
          <a:r>
            <a:rPr lang="es-EC" sz="2200" b="1" kern="1200" dirty="0"/>
            <a:t>sistema operativo</a:t>
          </a:r>
          <a:r>
            <a:rPr lang="es-EC" sz="2200" kern="1200" dirty="0"/>
            <a:t> (Linux, Windows), y el </a:t>
          </a:r>
          <a:r>
            <a:rPr lang="es-EC" sz="2200" b="1" kern="1200" dirty="0"/>
            <a:t>middleware</a:t>
          </a:r>
          <a:r>
            <a:rPr lang="es-EC" sz="2200" kern="1200" dirty="0"/>
            <a:t> (servidores de aplicaciones, gestores de mensajería) que proveen las bases sobre las que se ejecuta el software.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200" b="1" kern="1200" dirty="0"/>
            <a:t>Gestiona recursos </a:t>
          </a:r>
          <a:r>
            <a:rPr lang="es-EC" sz="2200" kern="1200" dirty="0"/>
            <a:t>(CPU, memoria, disco, red), ofrece servicios de bajo nivel (comunicación, seguridad, persistencia), y garantiza propiedades como tolerancia a fallos, escalabilidad o consistencia de datos.</a:t>
          </a:r>
        </a:p>
      </dsp:txBody>
      <dsp:txXfrm>
        <a:off x="0" y="398922"/>
        <a:ext cx="11297920" cy="2356200"/>
      </dsp:txXfrm>
    </dsp:sp>
    <dsp:sp modelId="{CF6515B5-A6C3-49B4-B0AD-A78C9AD933FA}">
      <dsp:nvSpPr>
        <dsp:cNvPr id="0" name=""/>
        <dsp:cNvSpPr/>
      </dsp:nvSpPr>
      <dsp:spPr>
        <a:xfrm>
          <a:off x="564896" y="74202"/>
          <a:ext cx="7908544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8924" tIns="0" rIns="29892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Sistema</a:t>
          </a:r>
          <a:endParaRPr lang="es-EC" sz="2800" kern="1200" dirty="0"/>
        </a:p>
      </dsp:txBody>
      <dsp:txXfrm>
        <a:off x="596599" y="105905"/>
        <a:ext cx="7845138" cy="586034"/>
      </dsp:txXfrm>
    </dsp:sp>
    <dsp:sp modelId="{2F91825F-3096-48BB-AC5F-DE6A710BA46D}">
      <dsp:nvSpPr>
        <dsp:cNvPr id="0" name=""/>
        <dsp:cNvSpPr/>
      </dsp:nvSpPr>
      <dsp:spPr>
        <a:xfrm>
          <a:off x="0" y="3198642"/>
          <a:ext cx="11297920" cy="17671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844" tIns="458216" rIns="8768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200" kern="1200" dirty="0"/>
            <a:t>Se apoya en el sistema (hardware, OS y middleware) para ejecutar la </a:t>
          </a:r>
          <a:r>
            <a:rPr lang="es-EC" sz="2200" b="1" kern="1200" dirty="0"/>
            <a:t>lógica de negocio</a:t>
          </a:r>
          <a:r>
            <a:rPr lang="es-EC" sz="2200" kern="1200" dirty="0"/>
            <a:t>, presentar interfaces al usuario y acceder a datos.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200" kern="1200" dirty="0"/>
            <a:t>Suele componerse de módulos o servicios (</a:t>
          </a:r>
          <a:r>
            <a:rPr lang="es-EC" sz="2200" kern="1200" dirty="0" err="1"/>
            <a:t>backend</a:t>
          </a:r>
          <a:r>
            <a:rPr lang="es-EC" sz="2200" kern="1200" dirty="0"/>
            <a:t>, </a:t>
          </a:r>
          <a:r>
            <a:rPr lang="es-EC" sz="2200" kern="1200" dirty="0" err="1"/>
            <a:t>frontend</a:t>
          </a:r>
          <a:r>
            <a:rPr lang="es-EC" sz="2200" kern="1200" dirty="0"/>
            <a:t>, base de datos) que colaboran entre sí.</a:t>
          </a:r>
        </a:p>
      </dsp:txBody>
      <dsp:txXfrm>
        <a:off x="0" y="3198642"/>
        <a:ext cx="11297920" cy="1767150"/>
      </dsp:txXfrm>
    </dsp:sp>
    <dsp:sp modelId="{91C27C26-A8F6-4F76-95A6-647CE3CD5753}">
      <dsp:nvSpPr>
        <dsp:cNvPr id="0" name=""/>
        <dsp:cNvSpPr/>
      </dsp:nvSpPr>
      <dsp:spPr>
        <a:xfrm>
          <a:off x="564896" y="2873922"/>
          <a:ext cx="7908544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8924" tIns="0" rIns="29892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Aplicación</a:t>
          </a:r>
          <a:endParaRPr lang="es-EC" sz="2800" b="1" kern="1200" dirty="0"/>
        </a:p>
      </dsp:txBody>
      <dsp:txXfrm>
        <a:off x="596599" y="2905625"/>
        <a:ext cx="7845138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24247-B226-4E22-926B-3DF85F3B3CB1}">
      <dsp:nvSpPr>
        <dsp:cNvPr id="0" name=""/>
        <dsp:cNvSpPr/>
      </dsp:nvSpPr>
      <dsp:spPr>
        <a:xfrm>
          <a:off x="1109213" y="2223822"/>
          <a:ext cx="554354" cy="10563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7177" y="0"/>
              </a:lnTo>
              <a:lnTo>
                <a:pt x="277177" y="1056315"/>
              </a:lnTo>
              <a:lnTo>
                <a:pt x="554354" y="1056315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500" kern="1200"/>
        </a:p>
      </dsp:txBody>
      <dsp:txXfrm>
        <a:off x="1356566" y="2722156"/>
        <a:ext cx="59647" cy="59647"/>
      </dsp:txXfrm>
    </dsp:sp>
    <dsp:sp modelId="{5C01820D-D4ED-4859-B053-94C18215A624}">
      <dsp:nvSpPr>
        <dsp:cNvPr id="0" name=""/>
        <dsp:cNvSpPr/>
      </dsp:nvSpPr>
      <dsp:spPr>
        <a:xfrm>
          <a:off x="1109213" y="2178102"/>
          <a:ext cx="554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4354" y="4572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500" kern="1200"/>
        </a:p>
      </dsp:txBody>
      <dsp:txXfrm>
        <a:off x="1372531" y="2209963"/>
        <a:ext cx="27717" cy="27717"/>
      </dsp:txXfrm>
    </dsp:sp>
    <dsp:sp modelId="{2BEE7790-02F4-4D98-B749-175E1CDDB32E}">
      <dsp:nvSpPr>
        <dsp:cNvPr id="0" name=""/>
        <dsp:cNvSpPr/>
      </dsp:nvSpPr>
      <dsp:spPr>
        <a:xfrm>
          <a:off x="1109213" y="1167506"/>
          <a:ext cx="554354" cy="1056315"/>
        </a:xfrm>
        <a:custGeom>
          <a:avLst/>
          <a:gdLst/>
          <a:ahLst/>
          <a:cxnLst/>
          <a:rect l="0" t="0" r="0" b="0"/>
          <a:pathLst>
            <a:path>
              <a:moveTo>
                <a:pt x="0" y="1056315"/>
              </a:moveTo>
              <a:lnTo>
                <a:pt x="277177" y="1056315"/>
              </a:lnTo>
              <a:lnTo>
                <a:pt x="277177" y="0"/>
              </a:lnTo>
              <a:lnTo>
                <a:pt x="554354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500" kern="1200"/>
        </a:p>
      </dsp:txBody>
      <dsp:txXfrm>
        <a:off x="1356566" y="1665841"/>
        <a:ext cx="59647" cy="59647"/>
      </dsp:txXfrm>
    </dsp:sp>
    <dsp:sp modelId="{3391F2E1-82ED-4614-875D-70F5A38EDFB1}">
      <dsp:nvSpPr>
        <dsp:cNvPr id="0" name=""/>
        <dsp:cNvSpPr/>
      </dsp:nvSpPr>
      <dsp:spPr>
        <a:xfrm rot="16200000">
          <a:off x="-1537135" y="1801296"/>
          <a:ext cx="4447645" cy="8450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6100" b="1" kern="1200" dirty="0"/>
            <a:t>En resumen</a:t>
          </a:r>
          <a:endParaRPr lang="es-EC" sz="6100" kern="1200" dirty="0"/>
        </a:p>
      </dsp:txBody>
      <dsp:txXfrm>
        <a:off x="-1537135" y="1801296"/>
        <a:ext cx="4447645" cy="845052"/>
      </dsp:txXfrm>
    </dsp:sp>
    <dsp:sp modelId="{D67E9375-62B0-4D03-BB4C-8F2B59D3A459}">
      <dsp:nvSpPr>
        <dsp:cNvPr id="0" name=""/>
        <dsp:cNvSpPr/>
      </dsp:nvSpPr>
      <dsp:spPr>
        <a:xfrm>
          <a:off x="1663567" y="744980"/>
          <a:ext cx="5641471" cy="8450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C" sz="2500" kern="1200" dirty="0"/>
            <a:t>Todos los clientes acceden a un único </a:t>
          </a:r>
          <a:r>
            <a:rPr lang="es-EC" sz="2500" b="1" kern="1200" dirty="0"/>
            <a:t>servidor</a:t>
          </a:r>
          <a:r>
            <a:rPr lang="es-EC" sz="2500" kern="1200" dirty="0"/>
            <a:t>.</a:t>
          </a:r>
        </a:p>
      </dsp:txBody>
      <dsp:txXfrm>
        <a:off x="1663567" y="744980"/>
        <a:ext cx="5641471" cy="845052"/>
      </dsp:txXfrm>
    </dsp:sp>
    <dsp:sp modelId="{FA7E5387-F681-44C1-9274-3E255D92AFAF}">
      <dsp:nvSpPr>
        <dsp:cNvPr id="0" name=""/>
        <dsp:cNvSpPr/>
      </dsp:nvSpPr>
      <dsp:spPr>
        <a:xfrm>
          <a:off x="1663567" y="1801296"/>
          <a:ext cx="5641471" cy="8450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C" sz="2400" kern="1200" dirty="0"/>
            <a:t>Toda la lógica de negocio y base de datos está en ese servidor.</a:t>
          </a:r>
        </a:p>
      </dsp:txBody>
      <dsp:txXfrm>
        <a:off x="1663567" y="1801296"/>
        <a:ext cx="5641471" cy="845052"/>
      </dsp:txXfrm>
    </dsp:sp>
    <dsp:sp modelId="{553D28E5-193B-4ED0-9B5C-3736BD3E908B}">
      <dsp:nvSpPr>
        <dsp:cNvPr id="0" name=""/>
        <dsp:cNvSpPr/>
      </dsp:nvSpPr>
      <dsp:spPr>
        <a:xfrm>
          <a:off x="1663567" y="2857611"/>
          <a:ext cx="5641471" cy="8450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C" sz="2300" kern="1200" dirty="0"/>
            <a:t>La caída del servidor implica pérdida de servicio para todos.</a:t>
          </a:r>
        </a:p>
      </dsp:txBody>
      <dsp:txXfrm>
        <a:off x="1663567" y="2857611"/>
        <a:ext cx="5641471" cy="8450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8144C-8BD6-4957-802C-FD589F0041D8}">
      <dsp:nvSpPr>
        <dsp:cNvPr id="0" name=""/>
        <dsp:cNvSpPr/>
      </dsp:nvSpPr>
      <dsp:spPr>
        <a:xfrm>
          <a:off x="1987445" y="2477135"/>
          <a:ext cx="332546" cy="2217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273" y="0"/>
              </a:lnTo>
              <a:lnTo>
                <a:pt x="166273" y="2217819"/>
              </a:lnTo>
              <a:lnTo>
                <a:pt x="332546" y="2217819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1200" b="1" kern="1200"/>
        </a:p>
      </dsp:txBody>
      <dsp:txXfrm>
        <a:off x="2097653" y="3529979"/>
        <a:ext cx="112130" cy="112130"/>
      </dsp:txXfrm>
    </dsp:sp>
    <dsp:sp modelId="{EDC03F79-EC5B-475E-948B-E7955ADDCB5C}">
      <dsp:nvSpPr>
        <dsp:cNvPr id="0" name=""/>
        <dsp:cNvSpPr/>
      </dsp:nvSpPr>
      <dsp:spPr>
        <a:xfrm>
          <a:off x="1987445" y="2477135"/>
          <a:ext cx="332546" cy="1584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273" y="0"/>
              </a:lnTo>
              <a:lnTo>
                <a:pt x="166273" y="1584156"/>
              </a:lnTo>
              <a:lnTo>
                <a:pt x="332546" y="158415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1000" b="1" kern="1200"/>
        </a:p>
      </dsp:txBody>
      <dsp:txXfrm>
        <a:off x="2113251" y="3228746"/>
        <a:ext cx="80934" cy="80934"/>
      </dsp:txXfrm>
    </dsp:sp>
    <dsp:sp modelId="{C21D4B55-D342-4973-9E76-5E40A6241181}">
      <dsp:nvSpPr>
        <dsp:cNvPr id="0" name=""/>
        <dsp:cNvSpPr/>
      </dsp:nvSpPr>
      <dsp:spPr>
        <a:xfrm>
          <a:off x="1987445" y="2477135"/>
          <a:ext cx="332546" cy="95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273" y="0"/>
              </a:lnTo>
              <a:lnTo>
                <a:pt x="166273" y="950493"/>
              </a:lnTo>
              <a:lnTo>
                <a:pt x="332546" y="950493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900" b="1" kern="1200"/>
        </a:p>
      </dsp:txBody>
      <dsp:txXfrm>
        <a:off x="2128544" y="2927207"/>
        <a:ext cx="50349" cy="50349"/>
      </dsp:txXfrm>
    </dsp:sp>
    <dsp:sp modelId="{9665855E-DD50-44F0-8149-45E23317F11D}">
      <dsp:nvSpPr>
        <dsp:cNvPr id="0" name=""/>
        <dsp:cNvSpPr/>
      </dsp:nvSpPr>
      <dsp:spPr>
        <a:xfrm>
          <a:off x="1987445" y="2477135"/>
          <a:ext cx="332546" cy="3168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273" y="0"/>
              </a:lnTo>
              <a:lnTo>
                <a:pt x="166273" y="316831"/>
              </a:lnTo>
              <a:lnTo>
                <a:pt x="332546" y="316831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900" b="1" kern="1200"/>
        </a:p>
      </dsp:txBody>
      <dsp:txXfrm>
        <a:off x="2142236" y="2624067"/>
        <a:ext cx="22965" cy="22965"/>
      </dsp:txXfrm>
    </dsp:sp>
    <dsp:sp modelId="{18C05A28-2F70-4DDF-A381-CF868F8711E7}">
      <dsp:nvSpPr>
        <dsp:cNvPr id="0" name=""/>
        <dsp:cNvSpPr/>
      </dsp:nvSpPr>
      <dsp:spPr>
        <a:xfrm>
          <a:off x="1987445" y="2160303"/>
          <a:ext cx="332546" cy="316831"/>
        </a:xfrm>
        <a:custGeom>
          <a:avLst/>
          <a:gdLst/>
          <a:ahLst/>
          <a:cxnLst/>
          <a:rect l="0" t="0" r="0" b="0"/>
          <a:pathLst>
            <a:path>
              <a:moveTo>
                <a:pt x="0" y="316831"/>
              </a:moveTo>
              <a:lnTo>
                <a:pt x="166273" y="316831"/>
              </a:lnTo>
              <a:lnTo>
                <a:pt x="166273" y="0"/>
              </a:lnTo>
              <a:lnTo>
                <a:pt x="332546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900" b="1" kern="1200"/>
        </a:p>
      </dsp:txBody>
      <dsp:txXfrm>
        <a:off x="2142236" y="2307236"/>
        <a:ext cx="22965" cy="22965"/>
      </dsp:txXfrm>
    </dsp:sp>
    <dsp:sp modelId="{316DEB5F-0AF6-4D68-8A76-B0C11763924A}">
      <dsp:nvSpPr>
        <dsp:cNvPr id="0" name=""/>
        <dsp:cNvSpPr/>
      </dsp:nvSpPr>
      <dsp:spPr>
        <a:xfrm>
          <a:off x="1987445" y="1526641"/>
          <a:ext cx="332546" cy="950493"/>
        </a:xfrm>
        <a:custGeom>
          <a:avLst/>
          <a:gdLst/>
          <a:ahLst/>
          <a:cxnLst/>
          <a:rect l="0" t="0" r="0" b="0"/>
          <a:pathLst>
            <a:path>
              <a:moveTo>
                <a:pt x="0" y="950493"/>
              </a:moveTo>
              <a:lnTo>
                <a:pt x="166273" y="950493"/>
              </a:lnTo>
              <a:lnTo>
                <a:pt x="166273" y="0"/>
              </a:lnTo>
              <a:lnTo>
                <a:pt x="332546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900" b="1" kern="1200"/>
        </a:p>
      </dsp:txBody>
      <dsp:txXfrm>
        <a:off x="2128544" y="1976713"/>
        <a:ext cx="50349" cy="50349"/>
      </dsp:txXfrm>
    </dsp:sp>
    <dsp:sp modelId="{04058518-DE4D-4379-81DA-3F6B9DCEFD9A}">
      <dsp:nvSpPr>
        <dsp:cNvPr id="0" name=""/>
        <dsp:cNvSpPr/>
      </dsp:nvSpPr>
      <dsp:spPr>
        <a:xfrm>
          <a:off x="1987445" y="892978"/>
          <a:ext cx="332546" cy="1584156"/>
        </a:xfrm>
        <a:custGeom>
          <a:avLst/>
          <a:gdLst/>
          <a:ahLst/>
          <a:cxnLst/>
          <a:rect l="0" t="0" r="0" b="0"/>
          <a:pathLst>
            <a:path>
              <a:moveTo>
                <a:pt x="0" y="1584156"/>
              </a:moveTo>
              <a:lnTo>
                <a:pt x="166273" y="1584156"/>
              </a:lnTo>
              <a:lnTo>
                <a:pt x="166273" y="0"/>
              </a:lnTo>
              <a:lnTo>
                <a:pt x="332546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1000" b="1" kern="1200"/>
        </a:p>
      </dsp:txBody>
      <dsp:txXfrm>
        <a:off x="2113251" y="1644589"/>
        <a:ext cx="80934" cy="80934"/>
      </dsp:txXfrm>
    </dsp:sp>
    <dsp:sp modelId="{E6E80523-D3E7-4FC0-B08A-B938483CD9AF}">
      <dsp:nvSpPr>
        <dsp:cNvPr id="0" name=""/>
        <dsp:cNvSpPr/>
      </dsp:nvSpPr>
      <dsp:spPr>
        <a:xfrm>
          <a:off x="1987445" y="259315"/>
          <a:ext cx="332546" cy="2217819"/>
        </a:xfrm>
        <a:custGeom>
          <a:avLst/>
          <a:gdLst/>
          <a:ahLst/>
          <a:cxnLst/>
          <a:rect l="0" t="0" r="0" b="0"/>
          <a:pathLst>
            <a:path>
              <a:moveTo>
                <a:pt x="0" y="2217819"/>
              </a:moveTo>
              <a:lnTo>
                <a:pt x="166273" y="2217819"/>
              </a:lnTo>
              <a:lnTo>
                <a:pt x="166273" y="0"/>
              </a:lnTo>
              <a:lnTo>
                <a:pt x="332546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1200" b="1" kern="1200"/>
        </a:p>
      </dsp:txBody>
      <dsp:txXfrm>
        <a:off x="2097653" y="1312160"/>
        <a:ext cx="112130" cy="112130"/>
      </dsp:txXfrm>
    </dsp:sp>
    <dsp:sp modelId="{85827A98-BE76-43A2-A58B-AD492C7271A0}">
      <dsp:nvSpPr>
        <dsp:cNvPr id="0" name=""/>
        <dsp:cNvSpPr/>
      </dsp:nvSpPr>
      <dsp:spPr>
        <a:xfrm rot="16200000">
          <a:off x="-355648" y="1981253"/>
          <a:ext cx="3694426" cy="9917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5400" b="1" kern="1200"/>
            <a:t>Falacias</a:t>
          </a:r>
          <a:endParaRPr lang="es-EC" sz="5400" b="1" kern="1200" dirty="0"/>
        </a:p>
      </dsp:txBody>
      <dsp:txXfrm>
        <a:off x="-355648" y="1981253"/>
        <a:ext cx="3694426" cy="991763"/>
      </dsp:txXfrm>
    </dsp:sp>
    <dsp:sp modelId="{69F32325-4769-4821-A905-1B174D3BF3FB}">
      <dsp:nvSpPr>
        <dsp:cNvPr id="0" name=""/>
        <dsp:cNvSpPr/>
      </dsp:nvSpPr>
      <dsp:spPr>
        <a:xfrm>
          <a:off x="2319992" y="5850"/>
          <a:ext cx="4812325" cy="5069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b="1" i="0" u="none" kern="1200"/>
            <a:t>La red es fiable</a:t>
          </a:r>
          <a:endParaRPr lang="es-EC" sz="2000" b="1" kern="1200" dirty="0"/>
        </a:p>
      </dsp:txBody>
      <dsp:txXfrm>
        <a:off x="2319992" y="5850"/>
        <a:ext cx="4812325" cy="506930"/>
      </dsp:txXfrm>
    </dsp:sp>
    <dsp:sp modelId="{00BE1DFE-DE7F-4E65-859E-F8094908A678}">
      <dsp:nvSpPr>
        <dsp:cNvPr id="0" name=""/>
        <dsp:cNvSpPr/>
      </dsp:nvSpPr>
      <dsp:spPr>
        <a:xfrm>
          <a:off x="2319992" y="639513"/>
          <a:ext cx="4812325" cy="5069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b="1" i="0" u="none" kern="1200"/>
            <a:t>La latencia es cero</a:t>
          </a:r>
          <a:endParaRPr lang="es-EC" sz="2000" b="1" kern="1200" dirty="0"/>
        </a:p>
      </dsp:txBody>
      <dsp:txXfrm>
        <a:off x="2319992" y="639513"/>
        <a:ext cx="4812325" cy="506930"/>
      </dsp:txXfrm>
    </dsp:sp>
    <dsp:sp modelId="{7FBE5ACF-A6DF-4D7C-83E9-40EF759FB5A0}">
      <dsp:nvSpPr>
        <dsp:cNvPr id="0" name=""/>
        <dsp:cNvSpPr/>
      </dsp:nvSpPr>
      <dsp:spPr>
        <a:xfrm>
          <a:off x="2319992" y="1273176"/>
          <a:ext cx="4812325" cy="5069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i="0" u="none" kern="1200"/>
            <a:t>El ancho de banda es infinito</a:t>
          </a:r>
          <a:endParaRPr lang="es-ES" sz="2000" b="1" kern="1200"/>
        </a:p>
      </dsp:txBody>
      <dsp:txXfrm>
        <a:off x="2319992" y="1273176"/>
        <a:ext cx="4812325" cy="506930"/>
      </dsp:txXfrm>
    </dsp:sp>
    <dsp:sp modelId="{230FFF1B-8746-4BE0-84C9-7A3FB1BEADDA}">
      <dsp:nvSpPr>
        <dsp:cNvPr id="0" name=""/>
        <dsp:cNvSpPr/>
      </dsp:nvSpPr>
      <dsp:spPr>
        <a:xfrm>
          <a:off x="2319992" y="1906838"/>
          <a:ext cx="4812325" cy="5069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b="1" i="0" u="none" kern="1200"/>
            <a:t>La red es segura</a:t>
          </a:r>
          <a:endParaRPr lang="es-EC" sz="2000" b="1" kern="1200"/>
        </a:p>
      </dsp:txBody>
      <dsp:txXfrm>
        <a:off x="2319992" y="1906838"/>
        <a:ext cx="4812325" cy="506930"/>
      </dsp:txXfrm>
    </dsp:sp>
    <dsp:sp modelId="{E7703BA5-545A-48EF-8B25-2C2D2FA3ADDA}">
      <dsp:nvSpPr>
        <dsp:cNvPr id="0" name=""/>
        <dsp:cNvSpPr/>
      </dsp:nvSpPr>
      <dsp:spPr>
        <a:xfrm>
          <a:off x="2319992" y="2540501"/>
          <a:ext cx="4812325" cy="5069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i="0" u="none" kern="1200"/>
            <a:t>La topología de la red no cambia</a:t>
          </a:r>
          <a:endParaRPr lang="es-ES" sz="2000" b="1" kern="1200"/>
        </a:p>
      </dsp:txBody>
      <dsp:txXfrm>
        <a:off x="2319992" y="2540501"/>
        <a:ext cx="4812325" cy="506930"/>
      </dsp:txXfrm>
    </dsp:sp>
    <dsp:sp modelId="{78332F7B-F62F-4F7B-B189-D4E7516A7024}">
      <dsp:nvSpPr>
        <dsp:cNvPr id="0" name=""/>
        <dsp:cNvSpPr/>
      </dsp:nvSpPr>
      <dsp:spPr>
        <a:xfrm>
          <a:off x="2319992" y="3174163"/>
          <a:ext cx="4812325" cy="5069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i="0" u="none" kern="1200"/>
            <a:t>Hay un solo administrador de la red</a:t>
          </a:r>
          <a:endParaRPr lang="es-ES" sz="2000" b="1" kern="1200"/>
        </a:p>
      </dsp:txBody>
      <dsp:txXfrm>
        <a:off x="2319992" y="3174163"/>
        <a:ext cx="4812325" cy="506930"/>
      </dsp:txXfrm>
    </dsp:sp>
    <dsp:sp modelId="{D3CCF693-A909-49F3-9FD1-A1615E65DEA1}">
      <dsp:nvSpPr>
        <dsp:cNvPr id="0" name=""/>
        <dsp:cNvSpPr/>
      </dsp:nvSpPr>
      <dsp:spPr>
        <a:xfrm>
          <a:off x="2319992" y="3807826"/>
          <a:ext cx="4812325" cy="5069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i="0" u="none" kern="1200"/>
            <a:t>El costo del transporte es cero</a:t>
          </a:r>
          <a:endParaRPr lang="es-ES" sz="2000" b="1" kern="1200"/>
        </a:p>
      </dsp:txBody>
      <dsp:txXfrm>
        <a:off x="2319992" y="3807826"/>
        <a:ext cx="4812325" cy="506930"/>
      </dsp:txXfrm>
    </dsp:sp>
    <dsp:sp modelId="{5ECA7049-32D9-40D4-8439-D0E39FE50F4B}">
      <dsp:nvSpPr>
        <dsp:cNvPr id="0" name=""/>
        <dsp:cNvSpPr/>
      </dsp:nvSpPr>
      <dsp:spPr>
        <a:xfrm>
          <a:off x="2319992" y="4441489"/>
          <a:ext cx="4812325" cy="5069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000" b="1" i="0" u="none" kern="1200"/>
            <a:t>La red es homogénea</a:t>
          </a:r>
          <a:endParaRPr lang="es-EC" sz="2000" b="1" kern="1200"/>
        </a:p>
      </dsp:txBody>
      <dsp:txXfrm>
        <a:off x="2319992" y="4441489"/>
        <a:ext cx="4812325" cy="506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F1E77-451E-4841-996C-4D070D499422}">
      <dsp:nvSpPr>
        <dsp:cNvPr id="0" name=""/>
        <dsp:cNvSpPr/>
      </dsp:nvSpPr>
      <dsp:spPr>
        <a:xfrm>
          <a:off x="0" y="447484"/>
          <a:ext cx="10337800" cy="12190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328" tIns="374904" rIns="8023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b="0" i="0" u="none" kern="1200" dirty="0"/>
            <a:t>Las redes fallan constantemente: cortes de fibra, errores de hardware, congestión, problemas de ISP, etc. 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b="0" i="0" u="none" kern="1200" dirty="0"/>
            <a:t>La red nunca es 100% confiable.</a:t>
          </a:r>
          <a:endParaRPr lang="es-EC" sz="1800" kern="1200" dirty="0"/>
        </a:p>
      </dsp:txBody>
      <dsp:txXfrm>
        <a:off x="0" y="447484"/>
        <a:ext cx="10337800" cy="1219050"/>
      </dsp:txXfrm>
    </dsp:sp>
    <dsp:sp modelId="{C6983416-C0A1-48C9-A7B5-4360040839EF}">
      <dsp:nvSpPr>
        <dsp:cNvPr id="0" name=""/>
        <dsp:cNvSpPr/>
      </dsp:nvSpPr>
      <dsp:spPr>
        <a:xfrm>
          <a:off x="516890" y="181804"/>
          <a:ext cx="723646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21" tIns="0" rIns="27352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¿Por qué es una falacia?</a:t>
          </a:r>
          <a:endParaRPr lang="es-EC" sz="1800" b="1" kern="1200" dirty="0"/>
        </a:p>
      </dsp:txBody>
      <dsp:txXfrm>
        <a:off x="542829" y="207743"/>
        <a:ext cx="7184582" cy="479482"/>
      </dsp:txXfrm>
    </dsp:sp>
    <dsp:sp modelId="{93B239FF-1B69-4AA1-9EEE-D74E1B092D0F}">
      <dsp:nvSpPr>
        <dsp:cNvPr id="0" name=""/>
        <dsp:cNvSpPr/>
      </dsp:nvSpPr>
      <dsp:spPr>
        <a:xfrm>
          <a:off x="0" y="2029414"/>
          <a:ext cx="10337800" cy="12190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328" tIns="374904" rIns="8023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b="0" i="0" u="none" kern="1200" dirty="0"/>
            <a:t>Aplicaciones que no manejan reintentos, </a:t>
          </a:r>
          <a:r>
            <a:rPr lang="es-ES" sz="1800" b="0" i="0" u="none" kern="1200" dirty="0" err="1"/>
            <a:t>timeouts</a:t>
          </a:r>
          <a:r>
            <a:rPr lang="es-ES" sz="1800" b="0" i="0" u="none" kern="1200" dirty="0"/>
            <a:t> o caídas de red se bloquean o pierden datos. 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b="0" i="0" u="none" kern="1200" dirty="0"/>
            <a:t>Ejemplo: una llamada a un microservicio sin manejo de errores puede colapsar todo el flujo.</a:t>
          </a:r>
          <a:endParaRPr lang="es-EC" sz="1800" kern="1200" dirty="0"/>
        </a:p>
      </dsp:txBody>
      <dsp:txXfrm>
        <a:off x="0" y="2029414"/>
        <a:ext cx="10337800" cy="1219050"/>
      </dsp:txXfrm>
    </dsp:sp>
    <dsp:sp modelId="{9F49D96F-D6D6-462F-AC60-4797B877977D}">
      <dsp:nvSpPr>
        <dsp:cNvPr id="0" name=""/>
        <dsp:cNvSpPr/>
      </dsp:nvSpPr>
      <dsp:spPr>
        <a:xfrm>
          <a:off x="516890" y="1763734"/>
          <a:ext cx="723646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521" tIns="0" rIns="27352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Consecuencias prácticas si se cree verdadera</a:t>
          </a:r>
          <a:endParaRPr lang="es-EC" sz="1800" b="1" kern="1200" dirty="0"/>
        </a:p>
      </dsp:txBody>
      <dsp:txXfrm>
        <a:off x="542829" y="1789673"/>
        <a:ext cx="7184582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F1E77-451E-4841-996C-4D070D499422}">
      <dsp:nvSpPr>
        <dsp:cNvPr id="0" name=""/>
        <dsp:cNvSpPr/>
      </dsp:nvSpPr>
      <dsp:spPr>
        <a:xfrm>
          <a:off x="0" y="462097"/>
          <a:ext cx="10932159" cy="14899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457" tIns="458216" rIns="84845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200" b="0" i="0" u="none" kern="1200" dirty="0"/>
            <a:t>La comunicación a través de la red siempre tiene retraso (latencia), que varía según la distancia, congestión y protocolo. </a:t>
          </a:r>
          <a:endParaRPr lang="es-EC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200" b="0" i="0" u="none" kern="1200" dirty="0"/>
            <a:t>Incluso en la misma región </a:t>
          </a:r>
          <a:r>
            <a:rPr lang="es-ES" sz="2200" b="0" i="0" u="none" kern="1200" dirty="0" err="1"/>
            <a:t>cloud</a:t>
          </a:r>
          <a:r>
            <a:rPr lang="es-ES" sz="2200" b="0" i="0" u="none" kern="1200" dirty="0"/>
            <a:t>, puede haber decenas de milisegundos.</a:t>
          </a:r>
          <a:endParaRPr lang="es-EC" sz="2200" kern="1200" dirty="0"/>
        </a:p>
      </dsp:txBody>
      <dsp:txXfrm>
        <a:off x="0" y="462097"/>
        <a:ext cx="10932159" cy="1489950"/>
      </dsp:txXfrm>
    </dsp:sp>
    <dsp:sp modelId="{C6983416-C0A1-48C9-A7B5-4360040839EF}">
      <dsp:nvSpPr>
        <dsp:cNvPr id="0" name=""/>
        <dsp:cNvSpPr/>
      </dsp:nvSpPr>
      <dsp:spPr>
        <a:xfrm>
          <a:off x="546608" y="137377"/>
          <a:ext cx="7652512" cy="6494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247" tIns="0" rIns="28924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¿Por qué es una falacia?</a:t>
          </a:r>
          <a:endParaRPr lang="es-EC" sz="2400" b="1" kern="1200" dirty="0"/>
        </a:p>
      </dsp:txBody>
      <dsp:txXfrm>
        <a:off x="578311" y="169080"/>
        <a:ext cx="7589106" cy="586034"/>
      </dsp:txXfrm>
    </dsp:sp>
    <dsp:sp modelId="{93B239FF-1B69-4AA1-9EEE-D74E1B092D0F}">
      <dsp:nvSpPr>
        <dsp:cNvPr id="0" name=""/>
        <dsp:cNvSpPr/>
      </dsp:nvSpPr>
      <dsp:spPr>
        <a:xfrm>
          <a:off x="0" y="2395567"/>
          <a:ext cx="10932159" cy="11781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457" tIns="458216" rIns="84845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200" b="0" i="0" u="none" kern="1200" dirty="0"/>
            <a:t>Diseños que asumen respuestas instantáneas (ej. llamadas síncronas encadenadas) generan interfaces lentas, </a:t>
          </a:r>
          <a:r>
            <a:rPr lang="es-ES" sz="2200" b="0" i="0" u="none" kern="1200" dirty="0" err="1"/>
            <a:t>timeouts</a:t>
          </a:r>
          <a:r>
            <a:rPr lang="es-ES" sz="2200" b="0" i="0" u="none" kern="1200" dirty="0"/>
            <a:t> y mala experiencia de usuario.</a:t>
          </a:r>
          <a:endParaRPr lang="es-EC" sz="2200" kern="1200" dirty="0"/>
        </a:p>
      </dsp:txBody>
      <dsp:txXfrm>
        <a:off x="0" y="2395567"/>
        <a:ext cx="10932159" cy="1178100"/>
      </dsp:txXfrm>
    </dsp:sp>
    <dsp:sp modelId="{9F49D96F-D6D6-462F-AC60-4797B877977D}">
      <dsp:nvSpPr>
        <dsp:cNvPr id="0" name=""/>
        <dsp:cNvSpPr/>
      </dsp:nvSpPr>
      <dsp:spPr>
        <a:xfrm>
          <a:off x="546608" y="2070847"/>
          <a:ext cx="7652512" cy="6494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247" tIns="0" rIns="28924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Consecuencias prácticas si se cree verdadera</a:t>
          </a:r>
          <a:endParaRPr lang="es-EC" sz="2400" b="1" kern="1200" dirty="0"/>
        </a:p>
      </dsp:txBody>
      <dsp:txXfrm>
        <a:off x="578311" y="2102550"/>
        <a:ext cx="7589106" cy="586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F1E77-451E-4841-996C-4D070D499422}">
      <dsp:nvSpPr>
        <dsp:cNvPr id="0" name=""/>
        <dsp:cNvSpPr/>
      </dsp:nvSpPr>
      <dsp:spPr>
        <a:xfrm>
          <a:off x="0" y="374061"/>
          <a:ext cx="11308080" cy="126787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7633" tIns="479044" rIns="87763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300" b="0" i="0" u="none" kern="1200" dirty="0"/>
            <a:t>El ancho de banda es limitado y compartido. </a:t>
          </a:r>
          <a:endParaRPr lang="es-EC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300" b="0" i="0" u="none" kern="1200" dirty="0"/>
            <a:t>En entornos móviles, </a:t>
          </a:r>
          <a:r>
            <a:rPr lang="es-ES" sz="2300" b="0" i="0" u="none" kern="1200" dirty="0" err="1"/>
            <a:t>IoT</a:t>
          </a:r>
          <a:r>
            <a:rPr lang="es-ES" sz="2300" b="0" i="0" u="none" kern="1200" dirty="0"/>
            <a:t> o redes congestionadas, puede ser muy bajo..</a:t>
          </a:r>
          <a:endParaRPr lang="es-EC" sz="2300" kern="1200" dirty="0"/>
        </a:p>
      </dsp:txBody>
      <dsp:txXfrm>
        <a:off x="0" y="374061"/>
        <a:ext cx="11308080" cy="1267875"/>
      </dsp:txXfrm>
    </dsp:sp>
    <dsp:sp modelId="{C6983416-C0A1-48C9-A7B5-4360040839EF}">
      <dsp:nvSpPr>
        <dsp:cNvPr id="0" name=""/>
        <dsp:cNvSpPr/>
      </dsp:nvSpPr>
      <dsp:spPr>
        <a:xfrm>
          <a:off x="565404" y="34581"/>
          <a:ext cx="7915656" cy="6789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9193" tIns="0" rIns="2991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¿Por qué es una falacia?</a:t>
          </a:r>
          <a:endParaRPr lang="es-EC" sz="2400" b="1" kern="1200" dirty="0"/>
        </a:p>
      </dsp:txBody>
      <dsp:txXfrm>
        <a:off x="598548" y="67725"/>
        <a:ext cx="7849368" cy="612672"/>
      </dsp:txXfrm>
    </dsp:sp>
    <dsp:sp modelId="{93B239FF-1B69-4AA1-9EEE-D74E1B092D0F}">
      <dsp:nvSpPr>
        <dsp:cNvPr id="0" name=""/>
        <dsp:cNvSpPr/>
      </dsp:nvSpPr>
      <dsp:spPr>
        <a:xfrm>
          <a:off x="0" y="2105617"/>
          <a:ext cx="11308080" cy="12316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7633" tIns="479044" rIns="87763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300" b="0" i="0" u="none" kern="1200" dirty="0"/>
            <a:t>Transferir grandes volúmenes de datos sin compresión o paginación satura la red, ralentiza otros servicios y aumenta costos (especialmente en la nube).</a:t>
          </a:r>
          <a:endParaRPr lang="es-EC" sz="2300" kern="1200" dirty="0"/>
        </a:p>
      </dsp:txBody>
      <dsp:txXfrm>
        <a:off x="0" y="2105617"/>
        <a:ext cx="11308080" cy="1231650"/>
      </dsp:txXfrm>
    </dsp:sp>
    <dsp:sp modelId="{9F49D96F-D6D6-462F-AC60-4797B877977D}">
      <dsp:nvSpPr>
        <dsp:cNvPr id="0" name=""/>
        <dsp:cNvSpPr/>
      </dsp:nvSpPr>
      <dsp:spPr>
        <a:xfrm>
          <a:off x="565404" y="1766137"/>
          <a:ext cx="7915656" cy="6789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9193" tIns="0" rIns="2991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Consecuencias prácticas si se cree verdadera</a:t>
          </a:r>
          <a:endParaRPr lang="es-EC" sz="2400" b="1" kern="1200" dirty="0"/>
        </a:p>
      </dsp:txBody>
      <dsp:txXfrm>
        <a:off x="598548" y="1799281"/>
        <a:ext cx="7849368" cy="6126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F1E77-451E-4841-996C-4D070D499422}">
      <dsp:nvSpPr>
        <dsp:cNvPr id="0" name=""/>
        <dsp:cNvSpPr/>
      </dsp:nvSpPr>
      <dsp:spPr>
        <a:xfrm>
          <a:off x="0" y="374925"/>
          <a:ext cx="11277600" cy="13387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267" tIns="520700" rIns="87526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500" b="0" i="0" u="none" kern="1200" dirty="0"/>
            <a:t>Las redes, especialmente las públicas o inalámbricas, están expuestas a </a:t>
          </a:r>
          <a:r>
            <a:rPr lang="es-ES" sz="2500" b="0" i="0" u="none" kern="1200" dirty="0" err="1"/>
            <a:t>sniffing</a:t>
          </a:r>
          <a:r>
            <a:rPr lang="es-ES" sz="2500" b="0" i="0" u="none" kern="1200" dirty="0"/>
            <a:t>, MITM (hombre en el medio), </a:t>
          </a:r>
          <a:r>
            <a:rPr lang="es-ES" sz="2500" b="0" i="0" u="none" kern="1200" dirty="0" err="1"/>
            <a:t>DDoS</a:t>
          </a:r>
          <a:r>
            <a:rPr lang="es-ES" sz="2500" b="0" i="0" u="none" kern="1200" dirty="0"/>
            <a:t>, inyecciones, etc..</a:t>
          </a:r>
          <a:endParaRPr lang="es-EC" sz="2500" kern="1200" dirty="0"/>
        </a:p>
      </dsp:txBody>
      <dsp:txXfrm>
        <a:off x="0" y="374925"/>
        <a:ext cx="11277600" cy="1338750"/>
      </dsp:txXfrm>
    </dsp:sp>
    <dsp:sp modelId="{C6983416-C0A1-48C9-A7B5-4360040839EF}">
      <dsp:nvSpPr>
        <dsp:cNvPr id="0" name=""/>
        <dsp:cNvSpPr/>
      </dsp:nvSpPr>
      <dsp:spPr>
        <a:xfrm>
          <a:off x="563880" y="5924"/>
          <a:ext cx="7894320" cy="7380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8387" tIns="0" rIns="29838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¿Por qué es una falacia?</a:t>
          </a:r>
          <a:endParaRPr lang="es-EC" sz="2400" b="1" kern="1200" dirty="0"/>
        </a:p>
      </dsp:txBody>
      <dsp:txXfrm>
        <a:off x="599906" y="41950"/>
        <a:ext cx="7822268" cy="665948"/>
      </dsp:txXfrm>
    </dsp:sp>
    <dsp:sp modelId="{93B239FF-1B69-4AA1-9EEE-D74E1B092D0F}">
      <dsp:nvSpPr>
        <dsp:cNvPr id="0" name=""/>
        <dsp:cNvSpPr/>
      </dsp:nvSpPr>
      <dsp:spPr>
        <a:xfrm>
          <a:off x="0" y="2217675"/>
          <a:ext cx="11277600" cy="13387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267" tIns="520700" rIns="87526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2500" b="0" i="0" u="none" kern="1200" dirty="0"/>
            <a:t>Transmitir datos sin cifrado (TLS), usar credenciales débiles o confiar ciegamente en la red expone información sensible y permite ataques.</a:t>
          </a:r>
          <a:endParaRPr lang="es-EC" sz="2500" kern="1200" dirty="0"/>
        </a:p>
      </dsp:txBody>
      <dsp:txXfrm>
        <a:off x="0" y="2217675"/>
        <a:ext cx="11277600" cy="1338750"/>
      </dsp:txXfrm>
    </dsp:sp>
    <dsp:sp modelId="{9F49D96F-D6D6-462F-AC60-4797B877977D}">
      <dsp:nvSpPr>
        <dsp:cNvPr id="0" name=""/>
        <dsp:cNvSpPr/>
      </dsp:nvSpPr>
      <dsp:spPr>
        <a:xfrm>
          <a:off x="563880" y="1848675"/>
          <a:ext cx="7894320" cy="7380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8387" tIns="0" rIns="29838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Consecuencias prácticas si se cree verdadera</a:t>
          </a:r>
          <a:endParaRPr lang="es-EC" sz="2400" b="1" kern="1200" dirty="0"/>
        </a:p>
      </dsp:txBody>
      <dsp:txXfrm>
        <a:off x="599906" y="1884701"/>
        <a:ext cx="782226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6E0D0-B4A5-4F7A-8127-6A75D6B0CBBF}" type="datetimeFigureOut">
              <a:rPr lang="es-EC" smtClean="0"/>
              <a:t>29/10/2025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DB3AE-6EC3-415F-AF4A-DA4B879B102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4367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961B9-E178-D2AA-B97A-9885D8DBB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F13F75-B8D2-9626-7C1C-EB13D6EA4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889815-2554-A8AA-DD80-65BEBAB3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0780-1667-43C1-91FE-7FB21AE3B68C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418ED0-761A-72BB-55F1-53E14900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367A01-9496-3EE2-639F-6A46D821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9132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438DD6-E9E8-BA6B-A3E2-4124C063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CF8147-3150-1B79-8683-B4BA35E93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8D7F00-B485-258C-23B0-C3ADEE34A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BC3C-AE4B-4989-BF78-4BA77B9487D3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A5A233-226A-D5CB-437D-B77E6FF0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239BC-0EBC-8D4A-618C-9610D753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8542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9B3A4E-3091-AB12-25D5-572F2A6CF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BB9A00-76AE-0BAC-8441-0CA9AC149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292C2-4FE7-ADDB-3403-B24AF679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B16D-D959-4501-A6FA-679E87E40D09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A7B63F-0C55-F887-3D8A-153AE32D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D3D8FC-DD14-AD18-9B6B-F10EDB5A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2821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F7D17-A542-8A62-686F-2CD77744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7A24CC-6E46-90C0-F712-6B286DC32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D61685-5764-B551-DE7A-CD3C13F7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2CFD75-DE33-8C87-0152-1BD3FA2C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B4BB7C-E350-E0FD-1B64-C668EF13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809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1FD63-2512-9D53-59F1-51300F77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11909C-7989-DDB8-BEAD-84C602DD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99597F-E05B-7111-DF9E-27ED2F1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42A-CB58-4A97-8DBC-E1D5B7877F46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AA9390-E3A1-9AD7-0AB0-1BD842EF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E560A4-98CA-708A-E98D-B943F88B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590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0748D-282E-818B-AD68-A7170F1F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9DA316-5210-0249-2F95-EC197A362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D89B4E-6389-9E77-5B95-97F83185E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A2BD2D-214A-12DA-B9C6-D0A33747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A571-7D3D-4690-BF93-2E3630106894}" type="datetime1">
              <a:rPr lang="es-EC" smtClean="0"/>
              <a:t>29/10/2025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BC384C-C62E-C8A0-FFEB-684C0848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0F209C-3FE7-9BA1-5D7C-5BA91103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670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B6698-6013-96ED-C4AA-18ACABE7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6CC712-B3EB-2BCA-45E5-94085C835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D5149B-F8EA-CCCA-0ADE-F463AA375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02D77E-DF98-8355-7BB2-D7333769D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104B31B-D4A5-5E85-30AB-1083B285D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ECE405-CA62-A5EE-7563-0BFF32DA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6964-B97C-4E4E-9C77-3C69306B4DCA}" type="datetime1">
              <a:rPr lang="es-EC" smtClean="0"/>
              <a:t>29/10/2025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EE2FBA7-8F56-46C6-C78F-AA00AD27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F22886-23BD-F336-0205-463B5ABF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42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E59D6-5AF2-23D0-BBF2-5535D3D5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2EA7FD-CFC4-4E22-8A5F-2EAAED07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B73-0CA3-49E5-80D2-E07C9CE85651}" type="datetime1">
              <a:rPr lang="es-EC" smtClean="0"/>
              <a:t>29/10/2025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D150978-712E-07AD-DC7B-DE7C9FFA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E4EF19-DE5B-7460-C327-79728B41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4728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68963C-AB53-CD03-2DC7-34CACE9E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6950-5E87-4B29-A436-47F518C1E129}" type="datetime1">
              <a:rPr lang="es-EC" smtClean="0"/>
              <a:t>29/10/2025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3BAA48-BC56-0A39-CDA6-0A1F8994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D90788-600D-8D88-813B-7786CA59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7870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3D151-D0E0-B323-CC87-5CB3CF13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0E8B21-49DA-76D2-EB6C-D55DCE71B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82C462-A5C6-3279-B7A9-9DA40782D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97B41C-DECE-CA40-E951-5A7A2EB8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53BE-999F-45DE-BA78-7C282FA7A9F1}" type="datetime1">
              <a:rPr lang="es-EC" smtClean="0"/>
              <a:t>29/10/2025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CE2C-E9AD-E06F-D722-F1BCA798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21EEE2-FBDD-D1E0-56A7-4A128218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8216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B2DDB-C567-1446-6435-E7DDE8F2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ECCBE2-241C-CCE7-2C7D-248085A27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F0345D-3C64-BA92-C60B-EF2F5A63C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A15967-30D7-10ED-C689-230C4C35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D4865-B9B4-456E-856D-4003F742280D}" type="datetime1">
              <a:rPr lang="es-EC" smtClean="0"/>
              <a:t>29/10/2025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D7742B-1ABD-B4F8-7A08-E668F13F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45EE9D-E255-5145-2DC2-72F577C6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3341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168FD9A-7DFB-782D-A064-AEFDF23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093D9A-41C8-EB4F-9DF1-F403D7E2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74C0D-8458-736F-4A7B-C7C234934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997842-59D8-4154-82DA-F21F799F37A7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25EA1B-789A-ED9E-FB67-B6C6E884E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9F32A3-433D-07B4-46FB-98F17CD30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C62C67-F4FA-4B01-B246-4FB7D98FB8A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1052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7A9AB-271B-0C46-FD4B-103287246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39971"/>
          </a:xfrm>
        </p:spPr>
        <p:txBody>
          <a:bodyPr>
            <a:noAutofit/>
          </a:bodyPr>
          <a:lstStyle/>
          <a:p>
            <a:r>
              <a:rPr lang="es-EC" sz="4400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Departamento de Ciencias de la </a:t>
            </a:r>
            <a:r>
              <a:rPr lang="es-EC" sz="44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Computación</a:t>
            </a:r>
            <a:br>
              <a:rPr lang="es-EC" sz="44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C" sz="44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Ingeniería en Software</a:t>
            </a:r>
            <a:br>
              <a:rPr lang="es-EC" sz="4400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C" sz="4400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Aplicaciones Distribuidas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DA6933-ED00-A7D6-07AF-3ED31EED5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6398"/>
            <a:ext cx="9144000" cy="1655762"/>
          </a:xfrm>
        </p:spPr>
        <p:txBody>
          <a:bodyPr/>
          <a:lstStyle/>
          <a:p>
            <a:r>
              <a:rPr lang="es-EC" b="1" noProof="0" dirty="0"/>
              <a:t>Unidad 1</a:t>
            </a:r>
          </a:p>
          <a:p>
            <a:r>
              <a:rPr lang="es-EC" b="1" noProof="0" dirty="0"/>
              <a:t>FUNDAMENTOS DE APLICACIONES DISTRIBUIDAS </a:t>
            </a:r>
          </a:p>
          <a:p>
            <a:r>
              <a:rPr lang="es-EC" b="1" noProof="0" dirty="0"/>
              <a:t>Profesor: Geovanny Cudco</a:t>
            </a:r>
          </a:p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77629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BE8E5-9472-1E1D-0579-5C2AD43B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A6DD625-DF4B-28A2-AE34-ACDA5905DF8B}"/>
              </a:ext>
            </a:extLst>
          </p:cNvPr>
          <p:cNvSpPr txBox="1"/>
          <p:nvPr/>
        </p:nvSpPr>
        <p:spPr>
          <a:xfrm>
            <a:off x="4561840" y="2228205"/>
            <a:ext cx="7330440" cy="76944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sz="4400" b="1" noProof="0" dirty="0">
                <a:solidFill>
                  <a:srgbClr val="002060"/>
                </a:solidFill>
              </a:rPr>
              <a:t>¿Qué es Distribución?</a:t>
            </a:r>
          </a:p>
        </p:txBody>
      </p:sp>
      <p:pic>
        <p:nvPicPr>
          <p:cNvPr id="3" name="Imagen 2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EF02A25-3CED-7FCA-3A0C-48C3749DF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" y="2782246"/>
            <a:ext cx="4066327" cy="278543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B79133-B8B4-3174-60B3-DDE459CEAA1C}"/>
              </a:ext>
            </a:extLst>
          </p:cNvPr>
          <p:cNvSpPr txBox="1"/>
          <p:nvPr/>
        </p:nvSpPr>
        <p:spPr>
          <a:xfrm>
            <a:off x="4561840" y="3429000"/>
            <a:ext cx="7330440" cy="3108543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EC" sz="2800" b="1" dirty="0"/>
              <a:t>Técnica de </a:t>
            </a:r>
            <a:r>
              <a:rPr lang="es-EC" sz="2800" b="1" dirty="0">
                <a:solidFill>
                  <a:srgbClr val="FF0000"/>
                </a:solidFill>
              </a:rPr>
              <a:t>dividir componentes </a:t>
            </a:r>
            <a:r>
              <a:rPr lang="es-EC" sz="2800" b="1" dirty="0"/>
              <a:t>de un sistema o aplicación </a:t>
            </a:r>
            <a:r>
              <a:rPr lang="es-EC" sz="2800" b="1" dirty="0">
                <a:solidFill>
                  <a:srgbClr val="FF0000"/>
                </a:solidFill>
              </a:rPr>
              <a:t>en varias ubicaciones físicas o lógicas</a:t>
            </a:r>
            <a:r>
              <a:rPr lang="es-EC" sz="2800" b="1" dirty="0"/>
              <a:t>. 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EC" sz="2800" b="1" dirty="0"/>
              <a:t>Estos componentes pueden estar en diferentes máquinas conectadas en red, trabajando juntas para lograr un objetivo común.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C73B6ABC-F3B5-D2D0-9B50-3701CB8AA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5DDF7-02AD-4D1C-8B2A-268FF404D5F4}" type="datetime1">
              <a:rPr lang="es-EC" smtClean="0"/>
              <a:t>29/10/2025</a:t>
            </a:fld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E681AB-BEFD-ABB4-560F-97B0CD24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10</a:t>
            </a:fld>
            <a:endParaRPr lang="es-EC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8B93CBA-6335-6062-2513-28AFAA73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710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692264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D5281-0C7D-051C-E52F-08A1C217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Círculo&#10;&#10;Descripción generada automáticamente">
            <a:extLst>
              <a:ext uri="{FF2B5EF4-FFF2-40B4-BE49-F238E27FC236}">
                <a16:creationId xmlns:a16="http://schemas.microsoft.com/office/drawing/2014/main" id="{90E6B738-F7FC-F07A-3119-C7DD23DBB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2514527"/>
            <a:ext cx="3401364" cy="3678649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272EE58-A66F-72DB-52C1-F9BB466EAB30}"/>
              </a:ext>
            </a:extLst>
          </p:cNvPr>
          <p:cNvSpPr/>
          <p:nvPr/>
        </p:nvSpPr>
        <p:spPr>
          <a:xfrm>
            <a:off x="4599638" y="1930255"/>
            <a:ext cx="6705600" cy="1168545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3600" b="1" dirty="0">
                <a:solidFill>
                  <a:srgbClr val="FF0000"/>
                </a:solidFill>
              </a:rPr>
              <a:t>Sistemas distribuidos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92FFC-8C36-3613-2877-377AA11C9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6" b="5324"/>
          <a:stretch/>
        </p:blipFill>
        <p:spPr bwMode="auto">
          <a:xfrm>
            <a:off x="5941877" y="3338367"/>
            <a:ext cx="4021122" cy="267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F7EF17-2473-B4D5-3ABA-B635DC87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CDBC-EC71-424C-83B8-7DBC3B48DC43}" type="datetime1">
              <a:rPr lang="es-EC" smtClean="0"/>
              <a:t>29/10/2025</a:t>
            </a:fld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0FC22-69F3-C95A-A20F-4D7B3033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11</a:t>
            </a:fld>
            <a:endParaRPr lang="es-EC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48CB97B-604E-ABB7-B6C9-5218D25F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109368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BB10-AE6A-9E0F-93C8-006A37826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Círculo&#10;&#10;Descripción generada automáticamente">
            <a:extLst>
              <a:ext uri="{FF2B5EF4-FFF2-40B4-BE49-F238E27FC236}">
                <a16:creationId xmlns:a16="http://schemas.microsoft.com/office/drawing/2014/main" id="{0F54AE4C-8A8D-0D35-B16F-EEA915C69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120" y="2189778"/>
            <a:ext cx="3401364" cy="3678649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4C25616-D5A9-75AC-2F65-E9DCBCA8BAB4}"/>
              </a:ext>
            </a:extLst>
          </p:cNvPr>
          <p:cNvSpPr/>
          <p:nvPr/>
        </p:nvSpPr>
        <p:spPr>
          <a:xfrm>
            <a:off x="4599638" y="1930255"/>
            <a:ext cx="6705600" cy="1168545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3600" b="1" dirty="0">
                <a:solidFill>
                  <a:srgbClr val="FF0000"/>
                </a:solidFill>
              </a:rPr>
              <a:t>Sistemas distribuidos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FA13DF8-E713-3F66-4541-EE8A74451F8B}"/>
              </a:ext>
            </a:extLst>
          </p:cNvPr>
          <p:cNvSpPr/>
          <p:nvPr/>
        </p:nvSpPr>
        <p:spPr>
          <a:xfrm>
            <a:off x="4599638" y="3517194"/>
            <a:ext cx="6705600" cy="2883606"/>
          </a:xfrm>
          <a:prstGeom prst="rect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EC" sz="2600" b="1" dirty="0"/>
              <a:t>Conjunto de computadoras independientes </a:t>
            </a:r>
            <a:r>
              <a:rPr lang="es-EC" sz="2600" dirty="0"/>
              <a:t>que se presentan a los usuarios </a:t>
            </a:r>
            <a:r>
              <a:rPr lang="es-EC" sz="2600" b="1" dirty="0"/>
              <a:t>como un sistema único y coherente.</a:t>
            </a:r>
            <a:r>
              <a:rPr lang="es-EC" sz="2600" dirty="0"/>
              <a:t> 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EC" sz="2600" dirty="0"/>
              <a:t>Estas computadoras </a:t>
            </a:r>
            <a:r>
              <a:rPr lang="es-EC" sz="2600" b="1" dirty="0"/>
              <a:t>colaboran mediante una red para compartir recursos, procesamiento y almacenamiento.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38DA60-AEB3-65CC-19A1-88B959C9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9587-E900-4A80-97A6-30FD040E6B6F}" type="datetime1">
              <a:rPr lang="es-EC" smtClean="0"/>
              <a:t>29/10/2025</a:t>
            </a:fld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B0DD90-9CE1-62B6-7CD3-65DE5D96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12</a:t>
            </a:fld>
            <a:endParaRPr lang="es-EC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88BA379-F23F-7502-D2B9-A4FA09F4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59191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0100E-0048-1823-C7CD-619E8D19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EFA5092-7A2E-5C8A-DDE3-7089C79CD490}"/>
              </a:ext>
            </a:extLst>
          </p:cNvPr>
          <p:cNvSpPr/>
          <p:nvPr/>
        </p:nvSpPr>
        <p:spPr>
          <a:xfrm>
            <a:off x="1046480" y="1657670"/>
            <a:ext cx="7437120" cy="224282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800" b="1" dirty="0">
                <a:solidFill>
                  <a:srgbClr val="002060"/>
                </a:solidFill>
              </a:rPr>
              <a:t>«Un sistema distribuido </a:t>
            </a:r>
            <a:r>
              <a:rPr lang="es-EC" sz="2800" b="1" dirty="0">
                <a:solidFill>
                  <a:srgbClr val="FF0000"/>
                </a:solidFill>
              </a:rPr>
              <a:t>es una colección de computadoras independientes que aparecen ante los usuarios del sistema como una única computadora</a:t>
            </a:r>
            <a:r>
              <a:rPr lang="es-EC" sz="2800" b="1" dirty="0">
                <a:solidFill>
                  <a:srgbClr val="002060"/>
                </a:solidFill>
              </a:rPr>
              <a:t>» Tanenbaum.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46FF0BD-E92B-2C18-BEE6-589CE8C004F0}"/>
              </a:ext>
            </a:extLst>
          </p:cNvPr>
          <p:cNvSpPr/>
          <p:nvPr/>
        </p:nvSpPr>
        <p:spPr>
          <a:xfrm>
            <a:off x="3921760" y="4146549"/>
            <a:ext cx="7696200" cy="234632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800" b="1" dirty="0">
                <a:solidFill>
                  <a:srgbClr val="002060"/>
                </a:solidFill>
              </a:rPr>
              <a:t>«Sistemas Distribuidos </a:t>
            </a:r>
            <a:r>
              <a:rPr lang="es-EC" sz="2800" b="1" dirty="0">
                <a:solidFill>
                  <a:srgbClr val="FF0000"/>
                </a:solidFill>
              </a:rPr>
              <a:t>son aquellos en los cuales los componentes de hardware y software están ubicados en computadoras de una red y se comunican y coordinan sus acciones solamente por medio de mensajes</a:t>
            </a:r>
            <a:r>
              <a:rPr lang="es-EC" sz="2800" b="1" dirty="0">
                <a:solidFill>
                  <a:srgbClr val="002060"/>
                </a:solidFill>
              </a:rPr>
              <a:t>» </a:t>
            </a:r>
            <a:r>
              <a:rPr lang="es-EC" sz="2800" b="1" dirty="0" err="1">
                <a:solidFill>
                  <a:srgbClr val="002060"/>
                </a:solidFill>
              </a:rPr>
              <a:t>Coulouris</a:t>
            </a:r>
            <a:r>
              <a:rPr lang="es-EC" sz="2800" b="1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20ED17-0278-7E5F-8966-23D30BE0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968" y="1356959"/>
            <a:ext cx="1419423" cy="2543530"/>
          </a:xfrm>
          <a:prstGeom prst="rect">
            <a:avLst/>
          </a:prstGeom>
        </p:spPr>
      </p:pic>
      <p:pic>
        <p:nvPicPr>
          <p:cNvPr id="1026" name="Picture 2" descr="Meme PNG Imágenes Y Dibujos Con Fondo Transparente Gratis - Pngtree">
            <a:extLst>
              <a:ext uri="{FF2B5EF4-FFF2-40B4-BE49-F238E27FC236}">
                <a16:creationId xmlns:a16="http://schemas.microsoft.com/office/drawing/2014/main" id="{A2965F39-91C0-61FA-276E-6A8C030C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6549"/>
            <a:ext cx="2406959" cy="24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88C71B4-7621-5013-6B2E-ECE7A17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DB566-F0DE-4E14-A788-1528B490ADA5}" type="datetime1">
              <a:rPr lang="es-EC" smtClean="0"/>
              <a:t>29/10/2025</a:t>
            </a:fld>
            <a:endParaRPr lang="es-EC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A2D8C2B-664B-28DE-7C75-A8A16117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13</a:t>
            </a:fld>
            <a:endParaRPr lang="es-EC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A92234F-E158-1C93-A7AB-3CCF58F1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357253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862F-D279-8792-6E9B-410F37D6D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26530C8-D87F-D034-96A1-F521468E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53" b="9148"/>
          <a:stretch/>
        </p:blipFill>
        <p:spPr>
          <a:xfrm>
            <a:off x="3116190" y="1432560"/>
            <a:ext cx="5275970" cy="465328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80816C3-AD49-008C-65CF-9C206F3F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217976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A693E-D608-BFD3-5D79-BBF42D27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7B92B9C-3290-3323-2E60-B3C5909A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53" b="72222"/>
          <a:stretch/>
        </p:blipFill>
        <p:spPr>
          <a:xfrm>
            <a:off x="3458015" y="1690688"/>
            <a:ext cx="5275970" cy="132556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05D697F-BBF0-9B12-4229-F454982F3A26}"/>
              </a:ext>
            </a:extLst>
          </p:cNvPr>
          <p:cNvSpPr/>
          <p:nvPr/>
        </p:nvSpPr>
        <p:spPr>
          <a:xfrm>
            <a:off x="1061720" y="3343594"/>
            <a:ext cx="10068560" cy="1996440"/>
          </a:xfrm>
          <a:prstGeom prst="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600" b="1" dirty="0"/>
              <a:t>Es aquella en la que todos los procesos, datos y control se gestionan desde un único servidor central. </a:t>
            </a:r>
            <a:r>
              <a:rPr lang="es-EC" sz="2600" dirty="0"/>
              <a:t>Los usuarios acceden a esta aplicación a través de terminales o dispositivos cliente, pero toda la lógica de negocio y almacenamiento se encuentra en un solo lugar.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45FE2C-9152-13DA-D0F6-114D5D2C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455089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0CD55-B8C2-7086-2587-89B3D297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70CBEB-7A6B-5570-1871-7708B560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29" b="14370"/>
          <a:stretch/>
        </p:blipFill>
        <p:spPr>
          <a:xfrm>
            <a:off x="3028694" y="1474337"/>
            <a:ext cx="6134611" cy="466230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0FCD464-BEAF-CC28-0F94-4B12313F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53665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BC81E-D39A-F8AB-9C44-55A758B1B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FA89331-1400-62FC-4F2D-FCFC51E0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53" b="72222"/>
          <a:stretch/>
        </p:blipFill>
        <p:spPr>
          <a:xfrm>
            <a:off x="3458015" y="1690688"/>
            <a:ext cx="5275970" cy="132556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E9DBAC4-4768-9FB5-FB0F-596C1F8825BE}"/>
              </a:ext>
            </a:extLst>
          </p:cNvPr>
          <p:cNvSpPr/>
          <p:nvPr/>
        </p:nvSpPr>
        <p:spPr>
          <a:xfrm>
            <a:off x="980440" y="3353276"/>
            <a:ext cx="10231120" cy="2824004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s-EC" sz="2400" b="1" dirty="0"/>
              <a:t>Sistemas de Gestión Académica Local (ej. SAE - Sistema Académico Escolar)</a:t>
            </a:r>
          </a:p>
          <a:p>
            <a:endParaRPr lang="es-EC" sz="2000" b="1" dirty="0"/>
          </a:p>
          <a:p>
            <a:pPr algn="just"/>
            <a:r>
              <a:rPr lang="es-EC" sz="2000" b="1" dirty="0"/>
              <a:t>Explicación:</a:t>
            </a:r>
            <a:r>
              <a:rPr lang="es-EC" sz="2000" dirty="0"/>
              <a:t> Toda la información sobre estudiantes, docentes, calificaciones y asistencia se almacena y gestiona desde un único servidor en la institución educativa. Los usuarios (docentes y administrativos) acceden desde sus computadoras, </a:t>
            </a:r>
            <a:r>
              <a:rPr lang="es-EC" sz="2000" b="1" dirty="0"/>
              <a:t>pero si el servidor central falla, no pueden acceder al sistema.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1AC7B42-71E3-BABD-A123-8197C3EF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88580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CB047-7C65-C03D-840B-8937C9D2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9821B43-B9B9-5718-9650-CE39F6B55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53" b="72222"/>
          <a:stretch/>
        </p:blipFill>
        <p:spPr>
          <a:xfrm>
            <a:off x="3309230" y="1690688"/>
            <a:ext cx="5275970" cy="132556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9E35BAA-F4D8-0ABC-A42E-93E8B1D33EF1}"/>
              </a:ext>
            </a:extLst>
          </p:cNvPr>
          <p:cNvSpPr/>
          <p:nvPr/>
        </p:nvSpPr>
        <p:spPr>
          <a:xfrm>
            <a:off x="980440" y="3332956"/>
            <a:ext cx="10231120" cy="2590482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s-EC" sz="2400" b="1" dirty="0"/>
              <a:t>Aplicaciones de Punto de Venta (POS) Locales</a:t>
            </a:r>
          </a:p>
          <a:p>
            <a:pPr>
              <a:buNone/>
            </a:pPr>
            <a:endParaRPr lang="es-EC" sz="2400" b="1" dirty="0"/>
          </a:p>
          <a:p>
            <a:r>
              <a:rPr lang="es-EC" sz="2400" b="1" dirty="0"/>
              <a:t>Explicación:</a:t>
            </a:r>
            <a:r>
              <a:rPr lang="es-EC" sz="2400" dirty="0"/>
              <a:t> En pequeños comercios, los sistemas de ventas y facturación están conectados a un servidor en la tienda, donde se almacena la información de productos y ventas. </a:t>
            </a:r>
            <a:r>
              <a:rPr lang="es-EC" sz="2400" b="1" dirty="0"/>
              <a:t>No funcionan fuera de ese entorno.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CE7D22C-3933-6D6B-ADC8-B196722E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394613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0F635-9D12-CB30-BB40-8D70BE92E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53043279-52EB-F1CE-38B7-6F752D30B4AD}"/>
              </a:ext>
            </a:extLst>
          </p:cNvPr>
          <p:cNvGraphicFramePr/>
          <p:nvPr/>
        </p:nvGraphicFramePr>
        <p:xfrm>
          <a:off x="944880" y="1690688"/>
          <a:ext cx="75692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Copy: el rol del docente en la era digital by ANA ROSA FIGUEROA SILVA -  Infogram">
            <a:extLst>
              <a:ext uri="{FF2B5EF4-FFF2-40B4-BE49-F238E27FC236}">
                <a16:creationId xmlns:a16="http://schemas.microsoft.com/office/drawing/2014/main" id="{8369E142-C2BF-3221-77B0-FB5693972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r="19551"/>
          <a:stretch/>
        </p:blipFill>
        <p:spPr bwMode="auto">
          <a:xfrm>
            <a:off x="8643061" y="1573902"/>
            <a:ext cx="2604059" cy="423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DA300ED-C96D-4A81-2737-5B7B7826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367875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F62A7-0657-F264-3F6C-3F2E88AF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noProof="0" dirty="0"/>
              <a:t>Sílabo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971DBB-8DFC-4794-96BC-99BEABBD2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663"/>
            <a:ext cx="10515600" cy="4899546"/>
          </a:xfrm>
        </p:spPr>
        <p:txBody>
          <a:bodyPr numCol="3">
            <a:normAutofit fontScale="40000" lnSpcReduction="20000"/>
          </a:bodyPr>
          <a:lstStyle/>
          <a:p>
            <a:pPr marL="0" indent="0">
              <a:buNone/>
            </a:pPr>
            <a:r>
              <a:rPr lang="es-EC" sz="3700" b="1" noProof="0" dirty="0">
                <a:solidFill>
                  <a:srgbClr val="FF0000"/>
                </a:solidFill>
              </a:rPr>
              <a:t>Unidad I: FUNDAMENTOS DE APLICACIONES DISTRIBUIDAS</a:t>
            </a:r>
          </a:p>
          <a:p>
            <a:pPr lvl="0"/>
            <a:r>
              <a:rPr lang="es-EC" sz="3700" b="1" noProof="0" dirty="0"/>
              <a:t>Introducción </a:t>
            </a:r>
            <a:endParaRPr lang="es-EC" sz="3700" noProof="0" dirty="0"/>
          </a:p>
          <a:p>
            <a:pPr lvl="1"/>
            <a:r>
              <a:rPr lang="es-EC" sz="3700" noProof="0" dirty="0"/>
              <a:t>Conceptos de Aplicaciones Distribuidas </a:t>
            </a:r>
          </a:p>
          <a:p>
            <a:pPr lvl="1"/>
            <a:r>
              <a:rPr lang="es-EC" sz="3700" noProof="0" dirty="0"/>
              <a:t>Evolución de las aplicaciones distribuidas </a:t>
            </a:r>
          </a:p>
          <a:p>
            <a:pPr lvl="1"/>
            <a:r>
              <a:rPr lang="es-EC" sz="3700" noProof="0" dirty="0"/>
              <a:t>Principales desafíos y ventajas </a:t>
            </a:r>
          </a:p>
          <a:p>
            <a:pPr lvl="1"/>
            <a:r>
              <a:rPr lang="es-EC" sz="3700" noProof="0" dirty="0"/>
              <a:t>Falacias de las aplicaciones Distribuidas </a:t>
            </a:r>
          </a:p>
          <a:p>
            <a:pPr lvl="1"/>
            <a:r>
              <a:rPr lang="es-EC" sz="3700" noProof="0" dirty="0"/>
              <a:t>Teorema CAP </a:t>
            </a:r>
          </a:p>
          <a:p>
            <a:pPr lvl="0"/>
            <a:r>
              <a:rPr lang="es-EC" sz="3700" b="1" noProof="0" dirty="0"/>
              <a:t>Gestión de concurrencia </a:t>
            </a:r>
            <a:endParaRPr lang="es-EC" sz="3700" noProof="0" dirty="0"/>
          </a:p>
          <a:p>
            <a:pPr lvl="1"/>
            <a:r>
              <a:rPr lang="es-EC" sz="3700" noProof="0" dirty="0"/>
              <a:t>Concurrencia en aplicaciones distribuidas </a:t>
            </a:r>
          </a:p>
          <a:p>
            <a:pPr lvl="1"/>
            <a:r>
              <a:rPr lang="es-EC" sz="3700" noProof="0" dirty="0"/>
              <a:t>Hilos de ejecución en la programación distribuida </a:t>
            </a:r>
          </a:p>
          <a:p>
            <a:pPr lvl="0"/>
            <a:r>
              <a:rPr lang="es-EC" sz="3700" b="1" noProof="0" dirty="0"/>
              <a:t>Sockets</a:t>
            </a:r>
            <a:endParaRPr lang="es-EC" sz="3700" noProof="0" dirty="0"/>
          </a:p>
          <a:p>
            <a:pPr lvl="1"/>
            <a:r>
              <a:rPr lang="es-EC" sz="3700" noProof="0" dirty="0"/>
              <a:t>Introducción </a:t>
            </a:r>
          </a:p>
          <a:p>
            <a:pPr lvl="1"/>
            <a:r>
              <a:rPr lang="es-EC" sz="3700" noProof="0" dirty="0"/>
              <a:t>Comunicación en aplicaciones distribuidas </a:t>
            </a:r>
          </a:p>
          <a:p>
            <a:pPr lvl="1"/>
            <a:r>
              <a:rPr lang="es-EC" sz="3700" noProof="0" dirty="0"/>
              <a:t>Protocolos de la Capa de Aplicación </a:t>
            </a:r>
          </a:p>
          <a:p>
            <a:pPr lvl="0"/>
            <a:r>
              <a:rPr lang="es-EC" sz="3700" b="1" noProof="0" dirty="0"/>
              <a:t>Fundamentos de </a:t>
            </a:r>
            <a:r>
              <a:rPr lang="es-EC" sz="3700" b="1" noProof="0" dirty="0" err="1"/>
              <a:t>WebSockets</a:t>
            </a:r>
            <a:endParaRPr lang="es-EC" sz="3700" noProof="0" dirty="0"/>
          </a:p>
          <a:p>
            <a:pPr lvl="1"/>
            <a:r>
              <a:rPr lang="es-EC" sz="3700" noProof="0" dirty="0"/>
              <a:t>Conceptos y definiciones </a:t>
            </a:r>
          </a:p>
          <a:p>
            <a:pPr lvl="1"/>
            <a:r>
              <a:rPr lang="es-EC" sz="3700" noProof="0" dirty="0"/>
              <a:t>Desarrollo e implementación de </a:t>
            </a:r>
            <a:r>
              <a:rPr lang="es-EC" sz="3700" noProof="0" dirty="0" err="1"/>
              <a:t>WebSockets</a:t>
            </a:r>
            <a:r>
              <a:rPr lang="es-EC" sz="3700" noProof="0" dirty="0"/>
              <a:t> </a:t>
            </a:r>
          </a:p>
          <a:p>
            <a:pPr lvl="1"/>
            <a:r>
              <a:rPr lang="es-EC" sz="3700" noProof="0" dirty="0"/>
              <a:t>Comunicación en Tiempo Real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EC" sz="3700" b="1" noProof="0" dirty="0">
                <a:solidFill>
                  <a:srgbClr val="FF0000"/>
                </a:solidFill>
              </a:rPr>
              <a:t>Unidad II: TECNOLOGÍAS PARA EL DESARROLLO DE APLICACIONES DISTRIBUIDAS </a:t>
            </a:r>
          </a:p>
          <a:p>
            <a:pPr lvl="0"/>
            <a:r>
              <a:rPr lang="es-EC" sz="3700" noProof="0" dirty="0"/>
              <a:t>Implementación de servicios </a:t>
            </a:r>
          </a:p>
          <a:p>
            <a:pPr lvl="1"/>
            <a:r>
              <a:rPr lang="es-EC" sz="3700" noProof="0" dirty="0"/>
              <a:t>Principios SOLID </a:t>
            </a:r>
            <a:endParaRPr lang="es-EC" sz="6200" noProof="0" dirty="0"/>
          </a:p>
          <a:p>
            <a:pPr lvl="1"/>
            <a:r>
              <a:rPr lang="es-EC" sz="3700" noProof="0" dirty="0"/>
              <a:t>Patrones de Diseño </a:t>
            </a:r>
            <a:endParaRPr lang="es-EC" sz="6200" noProof="0" dirty="0"/>
          </a:p>
          <a:p>
            <a:pPr lvl="1"/>
            <a:r>
              <a:rPr lang="es-EC" sz="3700" noProof="0" dirty="0"/>
              <a:t>Manejo de Transacciones ACID </a:t>
            </a:r>
            <a:endParaRPr lang="es-EC" sz="6200" noProof="0" dirty="0"/>
          </a:p>
          <a:p>
            <a:pPr lvl="1"/>
            <a:r>
              <a:rPr lang="es-EC" sz="3700" noProof="0" dirty="0"/>
              <a:t>Manejo de Excepciones en capa de Servicios </a:t>
            </a:r>
            <a:endParaRPr lang="es-EC" sz="6200" noProof="0" dirty="0"/>
          </a:p>
          <a:p>
            <a:pPr lvl="0"/>
            <a:r>
              <a:rPr lang="es-EC" sz="3700" dirty="0" err="1"/>
              <a:t>Observabilidad</a:t>
            </a:r>
            <a:r>
              <a:rPr lang="es-EC" sz="3700" dirty="0"/>
              <a:t> </a:t>
            </a:r>
            <a:r>
              <a:rPr lang="es-EC" sz="3700" noProof="0" dirty="0"/>
              <a:t> </a:t>
            </a:r>
            <a:endParaRPr lang="es-EC" sz="6200" noProof="0" dirty="0"/>
          </a:p>
          <a:p>
            <a:pPr lvl="1"/>
            <a:r>
              <a:rPr lang="es-EC" sz="3700" noProof="0" dirty="0"/>
              <a:t>Definición y Conceptos Teóricos </a:t>
            </a:r>
            <a:endParaRPr lang="es-EC" sz="6200" noProof="0" dirty="0"/>
          </a:p>
          <a:p>
            <a:pPr lvl="1"/>
            <a:r>
              <a:rPr lang="es-EC" sz="3700" noProof="0" dirty="0"/>
              <a:t>Implementación de Logs </a:t>
            </a:r>
            <a:endParaRPr lang="es-EC" sz="6200" noProof="0" dirty="0"/>
          </a:p>
          <a:p>
            <a:pPr lvl="0"/>
            <a:r>
              <a:rPr lang="es-EC" sz="3700" noProof="0" dirty="0"/>
              <a:t>Autenticación basada en tokens </a:t>
            </a:r>
            <a:endParaRPr lang="es-EC" sz="6200" noProof="0" dirty="0"/>
          </a:p>
          <a:p>
            <a:pPr lvl="1"/>
            <a:r>
              <a:rPr lang="es-EC" sz="3700" noProof="0" dirty="0"/>
              <a:t>OAuth 2.0 </a:t>
            </a:r>
            <a:endParaRPr lang="es-EC" sz="6200" noProof="0" dirty="0"/>
          </a:p>
          <a:p>
            <a:pPr lvl="1"/>
            <a:r>
              <a:rPr lang="es-EC" sz="3700" noProof="0" dirty="0"/>
              <a:t>JWT </a:t>
            </a:r>
            <a:endParaRPr lang="es-EC" sz="6200" noProof="0" dirty="0"/>
          </a:p>
          <a:p>
            <a:pPr lvl="1"/>
            <a:r>
              <a:rPr lang="es-EC" sz="3700" noProof="0" dirty="0"/>
              <a:t>Servicios de Identidad </a:t>
            </a:r>
            <a:endParaRPr lang="es-EC" sz="6200" noProof="0" dirty="0"/>
          </a:p>
          <a:p>
            <a:pPr marL="0" lvl="1" indent="0">
              <a:spcBef>
                <a:spcPts val="1000"/>
              </a:spcBef>
              <a:buNone/>
            </a:pPr>
            <a:r>
              <a:rPr lang="es-EC" sz="3700" b="1" dirty="0">
                <a:solidFill>
                  <a:srgbClr val="FF0000"/>
                </a:solidFill>
              </a:rPr>
              <a:t>Unidad III: ARQUITECTURAS DE APLICACIONES DISTRIBUIDAS</a:t>
            </a:r>
          </a:p>
          <a:p>
            <a:pPr lvl="0"/>
            <a:r>
              <a:rPr lang="es-EC" sz="3700" dirty="0"/>
              <a:t>Patrones de Comunicación Síncrona y Asíncrona </a:t>
            </a:r>
          </a:p>
          <a:p>
            <a:pPr lvl="1"/>
            <a:r>
              <a:rPr lang="es-EC" sz="3700" dirty="0"/>
              <a:t>Fundamentos de RPC </a:t>
            </a:r>
          </a:p>
          <a:p>
            <a:pPr lvl="1"/>
            <a:r>
              <a:rPr lang="es-EC" sz="3700" dirty="0"/>
              <a:t>Colas de Mensajes </a:t>
            </a:r>
          </a:p>
          <a:p>
            <a:pPr lvl="1"/>
            <a:r>
              <a:rPr lang="es-EC" sz="3700" dirty="0"/>
              <a:t>Servidores de Colas </a:t>
            </a:r>
          </a:p>
          <a:p>
            <a:pPr lvl="1"/>
            <a:r>
              <a:rPr lang="es-EC" sz="3700" dirty="0"/>
              <a:t>Publicación y consumo de mensajes </a:t>
            </a:r>
          </a:p>
          <a:p>
            <a:pPr lvl="0"/>
            <a:r>
              <a:rPr lang="es-EC" sz="3700" dirty="0"/>
              <a:t>Arquitecturas de Alta Disponibilidad y Escalabilidad </a:t>
            </a:r>
          </a:p>
          <a:p>
            <a:pPr lvl="1"/>
            <a:r>
              <a:rPr lang="es-EC" sz="3700" dirty="0"/>
              <a:t>Introducción a arquitecturas </a:t>
            </a:r>
            <a:r>
              <a:rPr lang="es-EC" sz="3700" dirty="0" err="1"/>
              <a:t>cluster</a:t>
            </a:r>
            <a:r>
              <a:rPr lang="es-EC" sz="3700" dirty="0"/>
              <a:t> </a:t>
            </a:r>
            <a:endParaRPr lang="es-EC" sz="6200" dirty="0"/>
          </a:p>
          <a:p>
            <a:pPr lvl="1"/>
            <a:r>
              <a:rPr lang="es-EC" sz="3700" dirty="0"/>
              <a:t>Nodos </a:t>
            </a:r>
            <a:endParaRPr lang="es-EC" sz="6200" dirty="0"/>
          </a:p>
          <a:p>
            <a:pPr lvl="1"/>
            <a:r>
              <a:rPr lang="es-EC" sz="3700" dirty="0"/>
              <a:t>Redes de interconexión </a:t>
            </a:r>
            <a:endParaRPr lang="es-EC" sz="6200" dirty="0"/>
          </a:p>
          <a:p>
            <a:pPr lvl="0"/>
            <a:r>
              <a:rPr lang="es-EC" sz="3700" dirty="0"/>
              <a:t>Arquitecturas </a:t>
            </a:r>
            <a:r>
              <a:rPr lang="es-EC" sz="3700" dirty="0" err="1"/>
              <a:t>Cluster</a:t>
            </a:r>
            <a:r>
              <a:rPr lang="es-EC" sz="3700" dirty="0"/>
              <a:t> </a:t>
            </a:r>
            <a:endParaRPr lang="es-EC" sz="6200" dirty="0"/>
          </a:p>
          <a:p>
            <a:pPr lvl="1"/>
            <a:r>
              <a:rPr lang="es-EC" sz="3700" dirty="0"/>
              <a:t>Software y herramientas </a:t>
            </a:r>
            <a:endParaRPr lang="es-EC" sz="6200" dirty="0"/>
          </a:p>
          <a:p>
            <a:pPr lvl="1"/>
            <a:r>
              <a:rPr lang="es-EC" sz="3700" dirty="0"/>
              <a:t>Aplicaciones </a:t>
            </a:r>
            <a:r>
              <a:rPr lang="es-EC" sz="3700" dirty="0" err="1"/>
              <a:t>Clusters</a:t>
            </a:r>
            <a:r>
              <a:rPr lang="es-EC" sz="3700" dirty="0"/>
              <a:t> </a:t>
            </a:r>
            <a:endParaRPr lang="es-EC" sz="6200" dirty="0"/>
          </a:p>
          <a:p>
            <a:pPr lvl="2"/>
            <a:r>
              <a:rPr lang="es-EC" sz="3100" dirty="0"/>
              <a:t>Alta productividad </a:t>
            </a:r>
            <a:endParaRPr lang="es-EC" sz="5500" dirty="0"/>
          </a:p>
          <a:p>
            <a:pPr lvl="2"/>
            <a:r>
              <a:rPr lang="es-EC" sz="3100" dirty="0"/>
              <a:t>Alto rendimiento </a:t>
            </a:r>
            <a:endParaRPr lang="es-EC" sz="5500" dirty="0"/>
          </a:p>
          <a:p>
            <a:pPr lvl="2"/>
            <a:r>
              <a:rPr lang="es-EC" sz="3100" dirty="0"/>
              <a:t>Alta Disponibilidad </a:t>
            </a:r>
            <a:endParaRPr lang="es-EC" sz="6200" dirty="0"/>
          </a:p>
          <a:p>
            <a:pPr lvl="1"/>
            <a:r>
              <a:rPr lang="es-EC" sz="3700" dirty="0"/>
              <a:t>Balanceo de Carga </a:t>
            </a:r>
            <a:endParaRPr lang="es-EC" sz="6200" dirty="0"/>
          </a:p>
          <a:p>
            <a:pPr marL="0" lvl="1" indent="0">
              <a:spcBef>
                <a:spcPts val="1000"/>
              </a:spcBef>
              <a:buNone/>
            </a:pP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44AF59-50C5-A7B9-CCCC-8E62633F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939E-847D-424E-B934-E14EA47143A8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0A1F90F-3EA5-CBAD-AA5E-F7009DFED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74559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BA96-1C85-7417-1D69-7CEAAA652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878218B-77A5-6021-BB6F-6DDB9E96D292}"/>
              </a:ext>
            </a:extLst>
          </p:cNvPr>
          <p:cNvSpPr/>
          <p:nvPr/>
        </p:nvSpPr>
        <p:spPr>
          <a:xfrm>
            <a:off x="1046480" y="1801137"/>
            <a:ext cx="7863840" cy="1955252"/>
          </a:xfrm>
          <a:prstGeom prst="rect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400" b="1" dirty="0"/>
              <a:t>Las </a:t>
            </a:r>
            <a:r>
              <a:rPr lang="es-EC" sz="2400" b="1" dirty="0">
                <a:solidFill>
                  <a:srgbClr val="FF0000"/>
                </a:solidFill>
              </a:rPr>
              <a:t>APLICACIONES DISTRIBUIDAS </a:t>
            </a:r>
            <a:r>
              <a:rPr lang="es-EC" sz="2400" b="1" dirty="0"/>
              <a:t>son sistemas cuyos componentes de software se ejecutan en múltiples máquinas (nodos) interconectadas por una red, cooperando entre sí para ofrecer una funcionalidad unificada al usuario final.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C49EDA7-CCB7-E78B-685C-C11693137BBA}"/>
              </a:ext>
            </a:extLst>
          </p:cNvPr>
          <p:cNvSpPr/>
          <p:nvPr/>
        </p:nvSpPr>
        <p:spPr>
          <a:xfrm>
            <a:off x="3962400" y="4380774"/>
            <a:ext cx="7172960" cy="1685051"/>
          </a:xfrm>
          <a:prstGeom prst="rect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400" b="1" dirty="0"/>
              <a:t>Es una </a:t>
            </a:r>
            <a:r>
              <a:rPr lang="es-EC" sz="2400" b="1" dirty="0">
                <a:solidFill>
                  <a:srgbClr val="0070C0"/>
                </a:solidFill>
              </a:rPr>
              <a:t>aplicación</a:t>
            </a:r>
            <a:r>
              <a:rPr lang="es-EC" sz="2400" b="1" dirty="0"/>
              <a:t> con </a:t>
            </a:r>
            <a:r>
              <a:rPr lang="es-EC" sz="2400" b="1" dirty="0">
                <a:solidFill>
                  <a:srgbClr val="0070C0"/>
                </a:solidFill>
              </a:rPr>
              <a:t>distintos componentes </a:t>
            </a:r>
            <a:r>
              <a:rPr lang="es-EC" sz="2400" b="1" dirty="0"/>
              <a:t>que se ejecutan </a:t>
            </a:r>
            <a:r>
              <a:rPr lang="es-EC" sz="2400" b="1" dirty="0">
                <a:solidFill>
                  <a:srgbClr val="0070C0"/>
                </a:solidFill>
              </a:rPr>
              <a:t>en entornos separados</a:t>
            </a:r>
            <a:r>
              <a:rPr lang="es-EC" sz="2400" b="1" dirty="0"/>
              <a:t>, normalmente en diferentes plataformas conectadas a través de una red.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A24A6E4-3BFF-4B1E-CB8F-EC77E9347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r="15107"/>
          <a:stretch/>
        </p:blipFill>
        <p:spPr>
          <a:xfrm>
            <a:off x="955040" y="3756389"/>
            <a:ext cx="2204720" cy="230943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5A9D732-4935-5DBC-CA3D-4629789E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1405957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9EF36-6CA6-7808-57DD-E56DF3CD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A10AE43-5557-5AC2-4FAA-5B33FE61E1E4}"/>
              </a:ext>
            </a:extLst>
          </p:cNvPr>
          <p:cNvSpPr/>
          <p:nvPr/>
        </p:nvSpPr>
        <p:spPr>
          <a:xfrm>
            <a:off x="1046480" y="1801137"/>
            <a:ext cx="7863840" cy="1955252"/>
          </a:xfrm>
          <a:prstGeom prst="rect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400" b="1" dirty="0"/>
              <a:t>Las </a:t>
            </a:r>
            <a:r>
              <a:rPr lang="es-EC" sz="2400" b="1" dirty="0">
                <a:solidFill>
                  <a:srgbClr val="FF0000"/>
                </a:solidFill>
              </a:rPr>
              <a:t>APLICACIONES DISTRIBUIDAS </a:t>
            </a:r>
            <a:r>
              <a:rPr lang="es-EC" sz="2400" b="1" dirty="0"/>
              <a:t>son sistemas cuyos componentes de software se ejecutan en múltiples máquinas (nodos) interconectadas por una red, cooperando entre sí para ofrecer una funcionalidad unificada al usuario final.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8748527-2798-0D90-9503-FD909A1A038D}"/>
              </a:ext>
            </a:extLst>
          </p:cNvPr>
          <p:cNvSpPr/>
          <p:nvPr/>
        </p:nvSpPr>
        <p:spPr>
          <a:xfrm>
            <a:off x="3962400" y="4380774"/>
            <a:ext cx="7172960" cy="168505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400" b="1" dirty="0"/>
              <a:t>Es una </a:t>
            </a:r>
            <a:r>
              <a:rPr lang="es-EC" sz="2400" b="1" dirty="0">
                <a:solidFill>
                  <a:srgbClr val="0070C0"/>
                </a:solidFill>
              </a:rPr>
              <a:t>aplicación</a:t>
            </a:r>
            <a:r>
              <a:rPr lang="es-EC" sz="2400" b="1" dirty="0"/>
              <a:t> con </a:t>
            </a:r>
            <a:r>
              <a:rPr lang="es-EC" sz="2400" b="1" dirty="0">
                <a:solidFill>
                  <a:srgbClr val="0070C0"/>
                </a:solidFill>
              </a:rPr>
              <a:t>distintos componentes </a:t>
            </a:r>
            <a:r>
              <a:rPr lang="es-EC" sz="2400" b="1" dirty="0"/>
              <a:t>que se ejecutan </a:t>
            </a:r>
            <a:r>
              <a:rPr lang="es-EC" sz="2400" b="1" dirty="0">
                <a:solidFill>
                  <a:srgbClr val="0070C0"/>
                </a:solidFill>
              </a:rPr>
              <a:t>en entornos separados</a:t>
            </a:r>
            <a:r>
              <a:rPr lang="es-EC" sz="2400" b="1" dirty="0"/>
              <a:t>, normalmente en diferentes plataformas conectadas a través de una red.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E0F47C-1BF4-93EB-D8F0-A8421D0EE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r="15107"/>
          <a:stretch/>
        </p:blipFill>
        <p:spPr>
          <a:xfrm>
            <a:off x="955040" y="3756389"/>
            <a:ext cx="2204720" cy="230943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1256AC1-B084-AFB2-7B1D-9EC07E10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326966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A341-12BD-FA8D-DBE9-84A444740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4CB0EA6-14F4-327F-28D3-5D834520C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5927" r="15334" b="8296"/>
          <a:stretch/>
        </p:blipFill>
        <p:spPr bwMode="auto">
          <a:xfrm>
            <a:off x="3464560" y="1659822"/>
            <a:ext cx="5262880" cy="433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E7E4C6C-A031-F86E-61B3-418D5572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317114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F26F5-93DC-DA3D-25C1-89BB593D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436C00-A109-84EC-B67A-C0A55700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29"/>
          <a:stretch/>
        </p:blipFill>
        <p:spPr>
          <a:xfrm>
            <a:off x="2140431" y="1849120"/>
            <a:ext cx="7911137" cy="45552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F8E798E-952F-A5D3-A783-F373FAD6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</p:spTree>
    <p:extLst>
      <p:ext uri="{BB962C8B-B14F-4D97-AF65-F5344CB8AC3E}">
        <p14:creationId xmlns:p14="http://schemas.microsoft.com/office/powerpoint/2010/main" val="78895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0B682-4272-8006-1707-5AB67132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365125"/>
            <a:ext cx="8696960" cy="1660206"/>
          </a:xfrm>
        </p:spPr>
        <p:txBody>
          <a:bodyPr>
            <a:noAutofit/>
          </a:bodyPr>
          <a:lstStyle/>
          <a:p>
            <a:r>
              <a:rPr lang="en-US" sz="3200" b="1" dirty="0"/>
              <a:t>Laboratorio 1: </a:t>
            </a:r>
            <a:r>
              <a:rPr lang="es-EC" sz="3200" b="1" dirty="0"/>
              <a:t>Implementación de un Servidor DNS y Resolución de Nombre de Dominio en entorno virtualizado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63BBB-F22D-2A90-382F-D6F44D800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480" y="2326640"/>
            <a:ext cx="10088880" cy="3515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C" sz="2600" b="1" dirty="0"/>
              <a:t>1. Objetivo</a:t>
            </a:r>
          </a:p>
          <a:p>
            <a:pPr marL="0" indent="0">
              <a:buNone/>
            </a:pPr>
            <a:endParaRPr lang="es-EC" sz="2600" b="1" dirty="0"/>
          </a:p>
          <a:p>
            <a:pPr marL="0" indent="0" algn="just">
              <a:buNone/>
            </a:pPr>
            <a:r>
              <a:rPr lang="es-EC" sz="2600" dirty="0"/>
              <a:t>Diseñar y desplegar un entorno de red práctico que permita comprender el funcionamiento de un servidor DNS, configurarlo en una máquina virtual, apuntar registros a un servidor web en otra VM y verificar la resolución de dominio desde un cliente en una tercera VM.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C8D029-5DA7-D6CC-94D5-024927F6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AE6C-780A-4E92-B62C-267F2A7DED1F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72DCF1-44E4-7A11-9C82-7C9FE693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24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41641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A4D19-73B0-6D84-34AC-E72F3DBE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DF0B29-1650-D000-5E4F-89020D11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214879"/>
            <a:ext cx="9997440" cy="39620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C" b="1" dirty="0"/>
              <a:t>2. Descripción</a:t>
            </a:r>
          </a:p>
          <a:p>
            <a:pPr marL="0" indent="0">
              <a:buNone/>
            </a:pPr>
            <a:r>
              <a:rPr lang="es-EC" dirty="0"/>
              <a:t>En este taller los estudiantes crearán tres máquinas virtuales (VM1, VM2 y VM3) interconectadas en una red privada:</a:t>
            </a:r>
          </a:p>
          <a:p>
            <a:r>
              <a:rPr lang="es-EC" dirty="0"/>
              <a:t>VM1 (DNS Server): Instalación y configuración de un servicio DNS (por ejemplo BIND9) para gestionar la zona </a:t>
            </a:r>
            <a:r>
              <a:rPr lang="es-EC" dirty="0" err="1"/>
              <a:t>tudominio.local</a:t>
            </a:r>
            <a:r>
              <a:rPr lang="es-EC" dirty="0"/>
              <a:t>.</a:t>
            </a:r>
          </a:p>
          <a:p>
            <a:r>
              <a:rPr lang="es-EC" dirty="0"/>
              <a:t>VM2 (Web Server): Despliegue de un servidor web (por ejemplo Apache o </a:t>
            </a:r>
            <a:r>
              <a:rPr lang="es-EC" dirty="0" err="1"/>
              <a:t>Nginx</a:t>
            </a:r>
            <a:r>
              <a:rPr lang="es-EC" dirty="0"/>
              <a:t>) que sirva una página de prueba en HTTP.</a:t>
            </a:r>
          </a:p>
          <a:p>
            <a:r>
              <a:rPr lang="es-EC" dirty="0"/>
              <a:t>VM3 (Cliente DNS): Configuración para que resuelva el nombre www.tudominio.local mediante la VM1 y acceda al contenido servido por VM2.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88ED4-DD47-7C63-62EE-2274DDBB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AE6C-780A-4E92-B62C-267F2A7DED1F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52331F-0D22-5217-E382-CD4EF16E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25</a:t>
            </a:fld>
            <a:endParaRPr lang="es-EC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4B0C895-6ABA-8B84-EA31-C5F8C518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365125"/>
            <a:ext cx="8696960" cy="1660206"/>
          </a:xfrm>
        </p:spPr>
        <p:txBody>
          <a:bodyPr>
            <a:noAutofit/>
          </a:bodyPr>
          <a:lstStyle/>
          <a:p>
            <a:r>
              <a:rPr lang="en-US" sz="3200" b="1" dirty="0"/>
              <a:t>Laboratorio 1: </a:t>
            </a:r>
            <a:r>
              <a:rPr lang="es-EC" sz="3200" b="1" dirty="0"/>
              <a:t>Implementación de un Servidor DNS y Resolución de Nombre de Dominio en entorno virtualizado</a:t>
            </a:r>
          </a:p>
        </p:txBody>
      </p:sp>
    </p:spTree>
    <p:extLst>
      <p:ext uri="{BB962C8B-B14F-4D97-AF65-F5344CB8AC3E}">
        <p14:creationId xmlns:p14="http://schemas.microsoft.com/office/powerpoint/2010/main" val="4294002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FDFC-3578-2312-90D6-9D6CB284F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D30721-6638-CC95-95EE-3B5FC7B60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25330"/>
            <a:ext cx="5628640" cy="4016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C" sz="2200" b="1" dirty="0"/>
              <a:t>VM1 (DNS Server): </a:t>
            </a:r>
            <a:r>
              <a:rPr lang="es-EC" sz="2200" dirty="0"/>
              <a:t>Atiende consultas DNS (tanto de VM3 como de VM2 para </a:t>
            </a:r>
            <a:r>
              <a:rPr lang="es-EC" sz="2200" dirty="0" err="1"/>
              <a:t>service</a:t>
            </a:r>
            <a:r>
              <a:rPr lang="es-EC" sz="2200" dirty="0"/>
              <a:t> </a:t>
            </a:r>
            <a:r>
              <a:rPr lang="es-EC" sz="2200" dirty="0" err="1"/>
              <a:t>discovery</a:t>
            </a:r>
            <a:r>
              <a:rPr lang="es-EC" sz="2200" dirty="0"/>
              <a:t>).</a:t>
            </a:r>
          </a:p>
          <a:p>
            <a:pPr marL="0" indent="0">
              <a:buNone/>
            </a:pPr>
            <a:r>
              <a:rPr lang="es-EC" sz="2200" b="1" dirty="0"/>
              <a:t>VM2 (Web Server): </a:t>
            </a:r>
            <a:r>
              <a:rPr lang="es-EC" sz="2200" dirty="0"/>
              <a:t>Realiza una consulta DNS inicial a VM1 y atiende peticiones HTTP de VM3.</a:t>
            </a:r>
          </a:p>
          <a:p>
            <a:pPr marL="0" indent="0">
              <a:buNone/>
            </a:pPr>
            <a:r>
              <a:rPr lang="es-EC" sz="2200" b="1" dirty="0"/>
              <a:t>VM3 (Client):</a:t>
            </a:r>
          </a:p>
          <a:p>
            <a:r>
              <a:rPr lang="es-EC" sz="2200" dirty="0"/>
              <a:t>Envía DNS </a:t>
            </a:r>
            <a:r>
              <a:rPr lang="es-EC" sz="2200" dirty="0" err="1"/>
              <a:t>query</a:t>
            </a:r>
            <a:r>
              <a:rPr lang="es-EC" sz="2200" dirty="0"/>
              <a:t> a VM1 → recibe DNS response</a:t>
            </a:r>
          </a:p>
          <a:p>
            <a:r>
              <a:rPr lang="es-EC" sz="2200" dirty="0"/>
              <a:t>Envía HTTP </a:t>
            </a:r>
            <a:r>
              <a:rPr lang="es-EC" sz="2200" dirty="0" err="1"/>
              <a:t>request</a:t>
            </a:r>
            <a:r>
              <a:rPr lang="es-EC" sz="2200" dirty="0"/>
              <a:t> a VM2 → recibe HTTP response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802890-4851-FFEC-4C70-18C9960C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5" t="4242" r="8341" b="10456"/>
          <a:stretch>
            <a:fillRect/>
          </a:stretch>
        </p:blipFill>
        <p:spPr>
          <a:xfrm>
            <a:off x="965200" y="2025330"/>
            <a:ext cx="4673600" cy="4675732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2FCAA-A3A7-92D2-BF67-317F6F31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BF4E-5720-47C1-91EF-DB4223153B9D}" type="datetime1">
              <a:rPr lang="es-EC" smtClean="0"/>
              <a:t>29/10/2025</a:t>
            </a:fld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B6D35C-8152-582A-08A0-BF26187E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26</a:t>
            </a:fld>
            <a:endParaRPr lang="es-EC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BBF808B-8A98-ED19-70D8-2D08C9EC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365125"/>
            <a:ext cx="8696960" cy="1660206"/>
          </a:xfrm>
        </p:spPr>
        <p:txBody>
          <a:bodyPr>
            <a:noAutofit/>
          </a:bodyPr>
          <a:lstStyle/>
          <a:p>
            <a:r>
              <a:rPr lang="en-US" sz="3200" b="1" dirty="0"/>
              <a:t>Laboratorio 1: </a:t>
            </a:r>
            <a:r>
              <a:rPr lang="es-EC" sz="3200" b="1" dirty="0"/>
              <a:t>Implementación de un Servidor DNS y Resolución de Nombre de Dominio en entorno virtualizado</a:t>
            </a:r>
          </a:p>
        </p:txBody>
      </p:sp>
    </p:spTree>
    <p:extLst>
      <p:ext uri="{BB962C8B-B14F-4D97-AF65-F5344CB8AC3E}">
        <p14:creationId xmlns:p14="http://schemas.microsoft.com/office/powerpoint/2010/main" val="3745638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7DF4D-2CEB-9655-ABDA-C5C45282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538CE-2781-BBBE-6C6D-A61B04651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480" y="2103120"/>
            <a:ext cx="10307320" cy="1899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C" sz="2600" b="1" dirty="0"/>
              <a:t>3. Entregables</a:t>
            </a:r>
          </a:p>
          <a:p>
            <a:r>
              <a:rPr lang="es-EC" sz="2600" dirty="0"/>
              <a:t>Demostración en vivo del funcionamiento del Sistema Distribuido.</a:t>
            </a:r>
          </a:p>
          <a:p>
            <a:r>
              <a:rPr lang="es-EC" sz="2600" dirty="0"/>
              <a:t>Informe con las siguientes secciones: Introducción, Objetivos, Metodología, Resultados obtenidos, Conclusiones y Bibliografía.</a:t>
            </a:r>
          </a:p>
          <a:p>
            <a:pPr marL="0" indent="0">
              <a:buNone/>
            </a:pPr>
            <a:endParaRPr lang="es-EC" sz="2600" b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DEC188-2C47-AEDF-6D3F-C5C7D45B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DA0A-CE0F-474A-B283-E98BC20E73C2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EFB07D-F2A5-4BA4-64D6-91F4EC73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27</a:t>
            </a:fld>
            <a:endParaRPr lang="es-EC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30210A9-6E6B-2C62-4C55-8B16DA20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365125"/>
            <a:ext cx="8696960" cy="1660206"/>
          </a:xfrm>
        </p:spPr>
        <p:txBody>
          <a:bodyPr>
            <a:noAutofit/>
          </a:bodyPr>
          <a:lstStyle/>
          <a:p>
            <a:r>
              <a:rPr lang="en-US" sz="3200" b="1" dirty="0"/>
              <a:t>Laboratorio 1: </a:t>
            </a:r>
            <a:r>
              <a:rPr lang="es-EC" sz="3200" b="1" dirty="0"/>
              <a:t>Implementación de un Servidor DNS y Resolución de Nombre de Dominio en entorno virtualizado</a:t>
            </a:r>
          </a:p>
        </p:txBody>
      </p:sp>
    </p:spTree>
    <p:extLst>
      <p:ext uri="{BB962C8B-B14F-4D97-AF65-F5344CB8AC3E}">
        <p14:creationId xmlns:p14="http://schemas.microsoft.com/office/powerpoint/2010/main" val="1390284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F0023-5ED5-D0D8-6E4F-3E61F222F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8AF07-048D-04F9-5494-B3617544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Laboratorio 1: </a:t>
            </a:r>
            <a:r>
              <a:rPr lang="es-EC" sz="3200" b="1" dirty="0"/>
              <a:t>Implementación de un Servidor DNS y Resolución de Nombre de Dominio en entorno virtualizado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C6592B-E67C-00E4-C17E-B1E23BB54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40"/>
            <a:ext cx="10515600" cy="479170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EC" sz="2400" b="1" dirty="0">
                <a:solidFill>
                  <a:srgbClr val="FF0000"/>
                </a:solidFill>
              </a:rPr>
              <a:t>¿POR QUÉ ESTE TALLER CONSTITUYE UN SISTEMA DISTRIBUIDO?</a:t>
            </a:r>
          </a:p>
          <a:p>
            <a:pPr marL="0" indent="0" algn="ctr">
              <a:buNone/>
            </a:pPr>
            <a:endParaRPr lang="es-EC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EC" sz="2000" b="1" dirty="0"/>
              <a:t>Múltiples nodos autónomos</a:t>
            </a:r>
          </a:p>
          <a:p>
            <a:r>
              <a:rPr lang="es-EC" sz="2000" dirty="0"/>
              <a:t>Cada máquina virtual (VM1, VM2 y VM3) funciona de manera independiente, con su propio sistema operativo, servicios y configuraciones.</a:t>
            </a:r>
          </a:p>
          <a:p>
            <a:r>
              <a:rPr lang="es-EC" sz="2000" dirty="0"/>
              <a:t>No existe un único “equipo central”; cada nodo aporta recursos de computación y </a:t>
            </a:r>
            <a:r>
              <a:rPr lang="es-EC" sz="2000" dirty="0" err="1"/>
              <a:t>storage</a:t>
            </a:r>
            <a:r>
              <a:rPr lang="es-EC" sz="2000" dirty="0"/>
              <a:t>.</a:t>
            </a:r>
          </a:p>
          <a:p>
            <a:pPr marL="0" indent="0">
              <a:buNone/>
            </a:pPr>
            <a:r>
              <a:rPr lang="es-EC" sz="2000" b="1" dirty="0"/>
              <a:t>Cooperación vía red</a:t>
            </a:r>
          </a:p>
          <a:p>
            <a:r>
              <a:rPr lang="es-EC" sz="2000" dirty="0"/>
              <a:t>VM3 (cliente) envía consultas DNS sobre red interna a VM1, que responde con datos necesarios para conectarse a VM2.</a:t>
            </a:r>
          </a:p>
          <a:p>
            <a:r>
              <a:rPr lang="es-EC" sz="2000" dirty="0"/>
              <a:t>VM2 publica su servicio web en IP interna, y VM3 lo consume usando el nombre de dominio resuelto por VM1.</a:t>
            </a:r>
          </a:p>
          <a:p>
            <a:pPr marL="0" indent="0">
              <a:buNone/>
            </a:pPr>
            <a:r>
              <a:rPr lang="es-EC" sz="2000" b="1" dirty="0"/>
              <a:t>Separa responsabilidades</a:t>
            </a:r>
          </a:p>
          <a:p>
            <a:r>
              <a:rPr lang="es-EC" sz="2000" dirty="0"/>
              <a:t>VM1 se encarga exclusivamente de la resolución de nombres (servicio de directorio distribuido).</a:t>
            </a:r>
          </a:p>
          <a:p>
            <a:r>
              <a:rPr lang="es-EC" sz="2000" dirty="0"/>
              <a:t>VM2 se dedica al servicio HTTP (servidor web).</a:t>
            </a:r>
          </a:p>
          <a:p>
            <a:r>
              <a:rPr lang="es-EC" sz="2000" dirty="0"/>
              <a:t>VM3 actúa como consumidor y validador, usando ambos servicios.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C5821C-F9FA-FFE9-DC27-DF21B880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1F8E-1F6E-4418-A77F-44D902026E2C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19A813-E1EF-6AAB-E698-E6EF8B6A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28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6315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CB077-CFC9-2F22-6574-42AA4E2E2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19729-402B-FC75-0049-095B0534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Laboratorio 1: </a:t>
            </a:r>
            <a:r>
              <a:rPr lang="es-EC" sz="3200" b="1" dirty="0"/>
              <a:t>Implementación de un Servidor DNS y Resolución de Nombre de Dominio en entorno virtualizado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27715-FE83-9BD3-A9F7-02191872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41"/>
            <a:ext cx="10515600" cy="4622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400" b="1" dirty="0">
                <a:solidFill>
                  <a:srgbClr val="FF0000"/>
                </a:solidFill>
              </a:rPr>
              <a:t>¿POR QUÉ ESTE TALLER CONSTITUYE UN SISTEMA DISTRIBUIDO?</a:t>
            </a:r>
          </a:p>
          <a:p>
            <a:pPr marL="0" indent="0" algn="ctr">
              <a:buNone/>
            </a:pPr>
            <a:endParaRPr lang="es-EC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EC" sz="2000" b="1" dirty="0"/>
              <a:t>Escalabilidad y flexibilidad</a:t>
            </a:r>
          </a:p>
          <a:p>
            <a:r>
              <a:rPr lang="es-EC" sz="2000" dirty="0"/>
              <a:t>Se pueden añadir más servidores web (más </a:t>
            </a:r>
            <a:r>
              <a:rPr lang="es-EC" sz="2000" dirty="0" err="1"/>
              <a:t>VMs</a:t>
            </a:r>
            <a:r>
              <a:rPr lang="es-EC" sz="2000" dirty="0"/>
              <a:t> como VM2) y apuntar con nuevos registros DNS en VM1 sin cambiar la configuración del cliente.</a:t>
            </a:r>
          </a:p>
          <a:p>
            <a:r>
              <a:rPr lang="es-EC" sz="2000" dirty="0"/>
              <a:t>Si el servicio crece, basta desplegar instancias adicionales de cada rol y balancear la carga.</a:t>
            </a:r>
          </a:p>
          <a:p>
            <a:pPr marL="0" indent="0">
              <a:buNone/>
            </a:pPr>
            <a:r>
              <a:rPr lang="es-EC" sz="2000" b="1" dirty="0"/>
              <a:t>Transparencia de ubicación</a:t>
            </a:r>
          </a:p>
          <a:p>
            <a:r>
              <a:rPr lang="es-EC" sz="2000" dirty="0"/>
              <a:t>VM3 accede a “www.tudominio.local” sin importar la IP física de VM2; el cliente no necesita conocer la ubicación real del servidor web, sólo el nombre de dominio.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A1C1D6-E0EA-4A83-D509-17F83E7AF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2D79-6784-4214-93E4-FC0698B79EE2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866816-3071-45E8-6D92-B671CD7D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29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8801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79066-FE01-464F-95B3-3506B3E7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TÉCNICAS Y PONDERACION DE LA EVALUACIÓN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D324CB-EE10-4777-A5DB-C25FD4581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642823"/>
              </p:ext>
            </p:extLst>
          </p:nvPr>
        </p:nvGraphicFramePr>
        <p:xfrm>
          <a:off x="1461154" y="1970202"/>
          <a:ext cx="9134573" cy="356404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715180">
                  <a:extLst>
                    <a:ext uri="{9D8B030D-6E8A-4147-A177-3AD203B41FA5}">
                      <a16:colId xmlns:a16="http://schemas.microsoft.com/office/drawing/2014/main" val="1549883997"/>
                    </a:ext>
                  </a:extLst>
                </a:gridCol>
                <a:gridCol w="1772380">
                  <a:extLst>
                    <a:ext uri="{9D8B030D-6E8A-4147-A177-3AD203B41FA5}">
                      <a16:colId xmlns:a16="http://schemas.microsoft.com/office/drawing/2014/main" val="3354892567"/>
                    </a:ext>
                  </a:extLst>
                </a:gridCol>
                <a:gridCol w="1874633">
                  <a:extLst>
                    <a:ext uri="{9D8B030D-6E8A-4147-A177-3AD203B41FA5}">
                      <a16:colId xmlns:a16="http://schemas.microsoft.com/office/drawing/2014/main" val="2510554074"/>
                    </a:ext>
                  </a:extLst>
                </a:gridCol>
                <a:gridCol w="1772380">
                  <a:extLst>
                    <a:ext uri="{9D8B030D-6E8A-4147-A177-3AD203B41FA5}">
                      <a16:colId xmlns:a16="http://schemas.microsoft.com/office/drawing/2014/main" val="3113384239"/>
                    </a:ext>
                  </a:extLst>
                </a:gridCol>
              </a:tblGrid>
              <a:tr h="876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Técnica de </a:t>
                      </a:r>
                      <a:r>
                        <a:rPr lang="en-US" sz="2400" b="1" u="none" strike="noStrike" dirty="0" err="1">
                          <a:effectLst/>
                          <a:latin typeface="+mn-lt"/>
                        </a:rPr>
                        <a:t>evaluación</a:t>
                      </a:r>
                      <a:endParaRPr lang="es-EC" sz="2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1er </a:t>
                      </a:r>
                      <a:r>
                        <a:rPr lang="en-US" sz="2400" b="1" u="none" strike="noStrike" dirty="0" err="1">
                          <a:effectLst/>
                          <a:latin typeface="+mn-lt"/>
                        </a:rPr>
                        <a:t>Parcial</a:t>
                      </a:r>
                      <a:endParaRPr lang="es-EC" sz="2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2do </a:t>
                      </a:r>
                      <a:r>
                        <a:rPr lang="en-US" sz="2400" b="1" u="none" strike="noStrike" dirty="0" err="1">
                          <a:effectLst/>
                          <a:latin typeface="+mn-lt"/>
                        </a:rPr>
                        <a:t>Parcial</a:t>
                      </a:r>
                      <a:endParaRPr lang="es-EC" sz="2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3er </a:t>
                      </a:r>
                      <a:r>
                        <a:rPr lang="en-US" sz="2400" b="1" u="none" strike="noStrike" dirty="0" err="1">
                          <a:effectLst/>
                          <a:latin typeface="+mn-lt"/>
                        </a:rPr>
                        <a:t>Parcial</a:t>
                      </a:r>
                      <a:endParaRPr lang="es-EC" sz="2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8134251"/>
                  </a:ext>
                </a:extLst>
              </a:tr>
              <a:tr h="4870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Tareas</a:t>
                      </a:r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 o </a:t>
                      </a:r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guías</a:t>
                      </a:r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/</a:t>
                      </a:r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Pruebas</a:t>
                      </a:r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 oral/</a:t>
                      </a:r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escrita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7587212"/>
                  </a:ext>
                </a:extLst>
              </a:tr>
              <a:tr h="487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Laboratorios</a:t>
                      </a:r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/</a:t>
                      </a:r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Informes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</a:rPr>
                        <a:t>4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</a:rPr>
                        <a:t>4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</a:rPr>
                        <a:t>4</a:t>
                      </a:r>
                      <a:endParaRPr lang="es-EC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0888158"/>
                  </a:ext>
                </a:extLst>
              </a:tr>
              <a:tr h="487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Proyectos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2077006"/>
                  </a:ext>
                </a:extLst>
              </a:tr>
              <a:tr h="487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</a:rPr>
                        <a:t>Examen Parcial</a:t>
                      </a:r>
                      <a:endParaRPr lang="es-EC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</a:rPr>
                        <a:t>7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</a:rPr>
                        <a:t>7</a:t>
                      </a:r>
                      <a:endParaRPr lang="es-EC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3884862"/>
                  </a:ext>
                </a:extLst>
              </a:tr>
              <a:tr h="487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 TOTAL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20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20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20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5661956"/>
                  </a:ext>
                </a:extLst>
              </a:tr>
            </a:tbl>
          </a:graphicData>
        </a:graphic>
      </p:graphicFrame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B3BA02-6396-757B-56F4-B7249855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6CD2-DFB0-42FF-872F-38D9CB50B006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3498CA5-C419-00AF-8F20-6DF3E795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6D590D-764D-91AC-A056-D0DB91AE1ABF}"/>
              </a:ext>
            </a:extLst>
          </p:cNvPr>
          <p:cNvSpPr txBox="1"/>
          <p:nvPr/>
        </p:nvSpPr>
        <p:spPr>
          <a:xfrm>
            <a:off x="1461154" y="5872480"/>
            <a:ext cx="913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b="1" dirty="0">
                <a:solidFill>
                  <a:srgbClr val="FF0000"/>
                </a:solidFill>
              </a:rPr>
              <a:t>ACTUACIONES EN CLASE 0,10/c aporte</a:t>
            </a:r>
          </a:p>
        </p:txBody>
      </p:sp>
    </p:spTree>
    <p:extLst>
      <p:ext uri="{BB962C8B-B14F-4D97-AF65-F5344CB8AC3E}">
        <p14:creationId xmlns:p14="http://schemas.microsoft.com/office/powerpoint/2010/main" val="4120712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E91BC-65F5-0C30-242D-43D5FD38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9A885-0BE1-D18F-9E64-0A4DE2C18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5960" cy="1325563"/>
          </a:xfrm>
        </p:spPr>
        <p:txBody>
          <a:bodyPr/>
          <a:lstStyle/>
          <a:p>
            <a:r>
              <a:rPr lang="es-EC" b="1" dirty="0"/>
              <a:t>Introducción a las Aplicaciones Distribuidas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BB4E5A-4258-D1A6-B928-188EA5683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1 Introducción </a:t>
            </a:r>
          </a:p>
          <a:p>
            <a:pPr marL="0" indent="0">
              <a:buNone/>
            </a:pPr>
            <a:r>
              <a:rPr lang="es-ES" b="1" dirty="0"/>
              <a:t>1.1 </a:t>
            </a:r>
            <a:r>
              <a:rPr lang="es-ES" dirty="0"/>
              <a:t>Conceptos de Aplicaciones Distribuidas </a:t>
            </a:r>
          </a:p>
          <a:p>
            <a:pPr marL="0" indent="0">
              <a:buNone/>
            </a:pPr>
            <a:r>
              <a:rPr lang="es-ES" b="1" dirty="0">
                <a:highlight>
                  <a:srgbClr val="00FF00"/>
                </a:highlight>
              </a:rPr>
              <a:t>1.2 Evolución de las aplicaciones distribuidas </a:t>
            </a:r>
          </a:p>
          <a:p>
            <a:pPr marL="0" indent="0">
              <a:buNone/>
            </a:pPr>
            <a:r>
              <a:rPr lang="es-ES" b="1" dirty="0"/>
              <a:t>1.3 </a:t>
            </a:r>
            <a:r>
              <a:rPr lang="es-ES" dirty="0"/>
              <a:t>Principales desafíos y ventajas </a:t>
            </a:r>
          </a:p>
          <a:p>
            <a:pPr marL="0" indent="0">
              <a:buNone/>
            </a:pPr>
            <a:r>
              <a:rPr lang="es-ES" b="1" dirty="0"/>
              <a:t>1.4 </a:t>
            </a:r>
            <a:r>
              <a:rPr lang="es-ES" dirty="0"/>
              <a:t>Falacias de las aplicaciones Distribuidas </a:t>
            </a:r>
          </a:p>
          <a:p>
            <a:pPr marL="0" indent="0">
              <a:buNone/>
            </a:pPr>
            <a:r>
              <a:rPr lang="es-EC" b="1" dirty="0"/>
              <a:t>1.5 </a:t>
            </a:r>
            <a:r>
              <a:rPr lang="es-EC" dirty="0"/>
              <a:t>Teorema CAP </a:t>
            </a:r>
          </a:p>
          <a:p>
            <a:endParaRPr lang="es-EC" dirty="0"/>
          </a:p>
          <a:p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7CC6DB-DB74-A192-4D29-5BBFC87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0E66A-0426-4058-BE13-C6E7ABF7BF21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DD0918-45B2-1956-FF98-7A560069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7716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6948E-07A7-53AE-E753-90DEBE2D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Evolución de las Aplicaciones Distribuidas</a:t>
            </a:r>
            <a:endParaRPr lang="es-EC" b="1" dirty="0"/>
          </a:p>
        </p:txBody>
      </p:sp>
      <p:pic>
        <p:nvPicPr>
          <p:cNvPr id="1028" name="Picture 4" descr="Imagen de la comparación entre un sistema centralizado y un sistema distribuido">
            <a:extLst>
              <a:ext uri="{FF2B5EF4-FFF2-40B4-BE49-F238E27FC236}">
                <a16:creationId xmlns:a16="http://schemas.microsoft.com/office/drawing/2014/main" id="{28803606-D08F-3FD5-EB5C-11161B53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16118" r="17410" b="12994"/>
          <a:stretch>
            <a:fillRect/>
          </a:stretch>
        </p:blipFill>
        <p:spPr bwMode="auto">
          <a:xfrm>
            <a:off x="2686049" y="1690688"/>
            <a:ext cx="6819901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F0E315-3F43-E53C-AB70-38BB791D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E96A-24BA-46A7-8306-0793ACA0F379}" type="datetime1">
              <a:rPr lang="es-EC" smtClean="0"/>
              <a:t>29/10/2025</a:t>
            </a:fld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1016E7-4C26-75A5-5835-D083D60F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97510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0F99-2B1C-4402-9010-2958BC818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D0D08-E228-3AB3-CCE9-19772F50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Evolución de las Aplicaciones Distribuidas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DE91A9-2B31-D3BC-9FF0-6C2F25AE8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0"/>
            <a:ext cx="10515600" cy="4602163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s-ES" b="1" dirty="0"/>
              <a:t>Décadas 1960–1970: Orígenes y Primeros Sistemas</a:t>
            </a:r>
          </a:p>
          <a:p>
            <a:pPr fontAlgn="base"/>
            <a:r>
              <a:rPr lang="es-ES" b="1" dirty="0"/>
              <a:t>1960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desarrollan los primeros sistemas operativos multiusuario y multitarea como </a:t>
            </a:r>
            <a:r>
              <a:rPr lang="es-ES" b="1" dirty="0"/>
              <a:t>CTSS</a:t>
            </a:r>
            <a:r>
              <a:rPr lang="es-ES" dirty="0"/>
              <a:t> (MIT, 1961) y </a:t>
            </a:r>
            <a:r>
              <a:rPr lang="es-ES" b="1" dirty="0"/>
              <a:t>UNIX</a:t>
            </a:r>
            <a:r>
              <a:rPr lang="es-ES" dirty="0"/>
              <a:t> (AT&amp;T Bell </a:t>
            </a:r>
            <a:r>
              <a:rPr lang="es-ES" dirty="0" err="1"/>
              <a:t>Labs</a:t>
            </a:r>
            <a:r>
              <a:rPr lang="es-ES" dirty="0"/>
              <a:t>, 1969).</a:t>
            </a:r>
          </a:p>
          <a:p>
            <a:pPr lvl="1" fontAlgn="base"/>
            <a:r>
              <a:rPr lang="es-ES" dirty="0"/>
              <a:t>Surge la necesidad de compartir recursos computacionales entre usuarios remotos.</a:t>
            </a:r>
          </a:p>
          <a:p>
            <a:pPr fontAlgn="base"/>
            <a:r>
              <a:rPr lang="es-ES" b="1" dirty="0"/>
              <a:t>1969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crea </a:t>
            </a:r>
            <a:r>
              <a:rPr lang="es-ES" b="1" dirty="0"/>
              <a:t>ARPANET</a:t>
            </a:r>
            <a:r>
              <a:rPr lang="es-ES" dirty="0"/>
              <a:t>, la precursora de Internet, lo que permite la interconexión de computadoras a gran escala.</a:t>
            </a:r>
          </a:p>
          <a:p>
            <a:pPr lvl="1" fontAlgn="base"/>
            <a:r>
              <a:rPr lang="es-ES" dirty="0"/>
              <a:t>Se considera el punto de partida de la </a:t>
            </a:r>
            <a:r>
              <a:rPr lang="es-ES" b="1" dirty="0"/>
              <a:t>computación distribuida</a:t>
            </a:r>
            <a:r>
              <a:rPr lang="es-ES" dirty="0"/>
              <a:t>.</a:t>
            </a:r>
          </a:p>
          <a:p>
            <a:pPr fontAlgn="base"/>
            <a:r>
              <a:rPr lang="es-ES" b="1" dirty="0"/>
              <a:t>1972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desarrolla el </a:t>
            </a:r>
            <a:r>
              <a:rPr lang="es-ES" b="1" dirty="0"/>
              <a:t>correo electrónico en ARPANET</a:t>
            </a:r>
            <a:r>
              <a:rPr lang="es-ES" dirty="0"/>
              <a:t>, considerada la </a:t>
            </a:r>
            <a:r>
              <a:rPr lang="es-ES" b="1" dirty="0"/>
              <a:t>primera aplicación distribuida a gran escala</a:t>
            </a:r>
            <a:r>
              <a:rPr lang="es-ES" dirty="0"/>
              <a:t>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460AFA-639B-6FE1-AEB2-82C9DBC9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98FC-E340-42B4-BC61-E1B0590DB4DF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E59748-5EFE-19FD-6A21-06DA373D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41317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341B-6244-A9E8-55B5-31EE105C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971E1-EF0E-2BAB-EF2D-0E18A971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Evolución de las Aplicaciones Distribuidas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A06848-04C1-D80B-D1CA-CDD82EA0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822190"/>
          </a:xfrm>
        </p:spPr>
        <p:txBody>
          <a:bodyPr>
            <a:normAutofit fontScale="92500" lnSpcReduction="20000"/>
          </a:bodyPr>
          <a:lstStyle/>
          <a:p>
            <a:pPr marL="0" indent="0" algn="just" fontAlgn="base">
              <a:buNone/>
            </a:pPr>
            <a:r>
              <a:rPr lang="es-ES" b="1" dirty="0"/>
              <a:t>Década 1980: Redes Locales y Cliente-Servidor</a:t>
            </a:r>
          </a:p>
          <a:p>
            <a:pPr algn="just" fontAlgn="base"/>
            <a:r>
              <a:rPr lang="es-ES" b="1" dirty="0"/>
              <a:t>1980</a:t>
            </a:r>
            <a:r>
              <a:rPr lang="es-ES" dirty="0"/>
              <a:t>:</a:t>
            </a:r>
          </a:p>
          <a:p>
            <a:pPr lvl="1" algn="just" fontAlgn="base"/>
            <a:r>
              <a:rPr lang="es-ES" dirty="0"/>
              <a:t>Surgen las </a:t>
            </a:r>
            <a:r>
              <a:rPr lang="es-ES" b="1" dirty="0"/>
              <a:t>redes de área local (LAN)</a:t>
            </a:r>
            <a:r>
              <a:rPr lang="es-ES" dirty="0"/>
              <a:t> como Ethernet, permitiendo la conexión de computadoras dentro de una misma organización.</a:t>
            </a:r>
          </a:p>
          <a:p>
            <a:pPr lvl="1" algn="just" fontAlgn="base"/>
            <a:r>
              <a:rPr lang="es-ES" dirty="0"/>
              <a:t>Se consolida el modelo </a:t>
            </a:r>
            <a:r>
              <a:rPr lang="es-ES" b="1" dirty="0"/>
              <a:t>cliente-servidor</a:t>
            </a:r>
            <a:r>
              <a:rPr lang="es-ES" dirty="0"/>
              <a:t> como arquitectura estándar para aplicaciones distribuidas.</a:t>
            </a:r>
          </a:p>
          <a:p>
            <a:pPr algn="just" fontAlgn="base"/>
            <a:r>
              <a:rPr lang="es-ES" b="1" dirty="0"/>
              <a:t>1982</a:t>
            </a:r>
            <a:r>
              <a:rPr lang="es-ES" dirty="0"/>
              <a:t>:</a:t>
            </a:r>
          </a:p>
          <a:p>
            <a:pPr lvl="1" algn="just" fontAlgn="base"/>
            <a:r>
              <a:rPr lang="es-ES" dirty="0"/>
              <a:t>Se celebra la primera conferencia académica especializada: </a:t>
            </a:r>
            <a:r>
              <a:rPr lang="es-ES" b="1" dirty="0" err="1"/>
              <a:t>Symposium</a:t>
            </a:r>
            <a:r>
              <a:rPr lang="es-ES" b="1" dirty="0"/>
              <a:t> </a:t>
            </a:r>
            <a:r>
              <a:rPr lang="es-ES" b="1" dirty="0" err="1"/>
              <a:t>on</a:t>
            </a:r>
            <a:r>
              <a:rPr lang="es-ES" b="1" dirty="0"/>
              <a:t> </a:t>
            </a:r>
            <a:r>
              <a:rPr lang="es-ES" b="1" dirty="0" err="1"/>
              <a:t>Principles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Distributed</a:t>
            </a:r>
            <a:r>
              <a:rPr lang="es-ES" b="1" dirty="0"/>
              <a:t> Computing (PODC)</a:t>
            </a:r>
            <a:r>
              <a:rPr lang="es-ES" dirty="0"/>
              <a:t>.</a:t>
            </a:r>
          </a:p>
          <a:p>
            <a:pPr algn="just" fontAlgn="base"/>
            <a:r>
              <a:rPr lang="es-ES" b="1" dirty="0"/>
              <a:t>1985</a:t>
            </a:r>
            <a:r>
              <a:rPr lang="es-ES" dirty="0"/>
              <a:t>:</a:t>
            </a:r>
          </a:p>
          <a:p>
            <a:pPr lvl="1" algn="just" fontAlgn="base"/>
            <a:r>
              <a:rPr lang="es-ES" dirty="0"/>
              <a:t>Se inicia el proyecto </a:t>
            </a:r>
            <a:r>
              <a:rPr lang="es-ES" b="1" dirty="0"/>
              <a:t>ANSA</a:t>
            </a:r>
            <a:r>
              <a:rPr lang="es-ES" dirty="0"/>
              <a:t>, uno de los primeros intentos por crear una arquitectura de objetos distribuidos.</a:t>
            </a:r>
          </a:p>
          <a:p>
            <a:pPr algn="just" fontAlgn="base"/>
            <a:r>
              <a:rPr lang="es-ES" b="1" dirty="0"/>
              <a:t>1989</a:t>
            </a:r>
            <a:r>
              <a:rPr lang="es-ES" dirty="0"/>
              <a:t>:</a:t>
            </a:r>
          </a:p>
          <a:p>
            <a:pPr lvl="1" algn="just" fontAlgn="base"/>
            <a:r>
              <a:rPr lang="es-ES" dirty="0"/>
              <a:t>Se funda el </a:t>
            </a:r>
            <a:r>
              <a:rPr lang="es-ES" b="1" dirty="0" err="1"/>
              <a:t>Object</a:t>
            </a:r>
            <a:r>
              <a:rPr lang="es-ES" b="1" dirty="0"/>
              <a:t> Management </a:t>
            </a:r>
            <a:r>
              <a:rPr lang="es-ES" b="1" dirty="0" err="1"/>
              <a:t>Group</a:t>
            </a:r>
            <a:r>
              <a:rPr lang="es-ES" b="1" dirty="0"/>
              <a:t> (OMG)</a:t>
            </a:r>
            <a:r>
              <a:rPr lang="es-ES" dirty="0"/>
              <a:t>, que más tarde desarrollará </a:t>
            </a:r>
            <a:r>
              <a:rPr lang="es-ES" b="1" dirty="0"/>
              <a:t>CORBA</a:t>
            </a:r>
            <a:r>
              <a:rPr lang="es-ES" dirty="0"/>
              <a:t>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B570C4-A502-F6AF-7A2C-7C2AD8DEE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BC34-D642-45B7-97E6-84A22A96A6C1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ECA662-500D-14FB-0FFA-C8B44232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33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20095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BB61F-4129-3EC1-F5F5-3B10A84DE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7441D-7A82-1F53-79CA-CE2E2BD8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Evolución de las Aplicaciones Distribuidas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A5221A-3941-9757-510B-927EB66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720"/>
            <a:ext cx="10515600" cy="4913630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es-ES" b="1" dirty="0"/>
              <a:t>Década 1990: Objetos Distribuidos y Middleware</a:t>
            </a:r>
          </a:p>
          <a:p>
            <a:pPr fontAlgn="base"/>
            <a:r>
              <a:rPr lang="es-ES" b="1" dirty="0"/>
              <a:t>1990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publica la primera especificación de </a:t>
            </a:r>
            <a:r>
              <a:rPr lang="es-ES" b="1" dirty="0"/>
              <a:t>CORBA</a:t>
            </a:r>
            <a:r>
              <a:rPr lang="es-ES" dirty="0"/>
              <a:t> (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</a:t>
            </a:r>
            <a:r>
              <a:rPr lang="es-ES" dirty="0" err="1"/>
              <a:t>Broker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r>
              <a:rPr lang="es-ES" dirty="0"/>
              <a:t>), un estándar para objetos distribuidos multiplataforma.</a:t>
            </a:r>
          </a:p>
          <a:p>
            <a:pPr fontAlgn="base"/>
            <a:r>
              <a:rPr lang="es-ES" b="1" dirty="0"/>
              <a:t>1992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Aparecen las </a:t>
            </a:r>
            <a:r>
              <a:rPr lang="es-ES" b="1" dirty="0"/>
              <a:t>primeras implementaciones comerciales de CORBA</a:t>
            </a:r>
            <a:r>
              <a:rPr lang="es-ES" dirty="0"/>
              <a:t>.</a:t>
            </a:r>
          </a:p>
          <a:p>
            <a:pPr fontAlgn="base"/>
            <a:r>
              <a:rPr lang="es-ES" b="1" dirty="0"/>
              <a:t>1993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introduce </a:t>
            </a:r>
            <a:r>
              <a:rPr lang="es-ES" b="1" dirty="0"/>
              <a:t>CGI</a:t>
            </a:r>
            <a:r>
              <a:rPr lang="es-ES" dirty="0"/>
              <a:t> (</a:t>
            </a:r>
            <a:r>
              <a:rPr lang="es-ES" dirty="0" err="1"/>
              <a:t>Common</a:t>
            </a:r>
            <a:r>
              <a:rPr lang="es-ES" dirty="0"/>
              <a:t> Gateway Interface), permitiendo la creación de páginas web dinámicas y la interacción entre aplicaciones web y servidores.</a:t>
            </a:r>
          </a:p>
          <a:p>
            <a:pPr fontAlgn="base"/>
            <a:r>
              <a:rPr lang="es-ES" b="1" dirty="0"/>
              <a:t>1995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Java introduce </a:t>
            </a:r>
            <a:r>
              <a:rPr lang="es-ES" b="1" dirty="0"/>
              <a:t>RMI</a:t>
            </a:r>
            <a:r>
              <a:rPr lang="es-ES" dirty="0"/>
              <a:t> (Remote </a:t>
            </a:r>
            <a:r>
              <a:rPr lang="es-ES" dirty="0" err="1"/>
              <a:t>Method</a:t>
            </a:r>
            <a:r>
              <a:rPr lang="es-ES" dirty="0"/>
              <a:t> </a:t>
            </a:r>
            <a:r>
              <a:rPr lang="es-ES" dirty="0" err="1"/>
              <a:t>Invocation</a:t>
            </a:r>
            <a:r>
              <a:rPr lang="es-ES" dirty="0"/>
              <a:t>), permitiendo la invocación de métodos entre objetos Java en diferentes máquinas.</a:t>
            </a:r>
          </a:p>
          <a:p>
            <a:pPr fontAlgn="base"/>
            <a:r>
              <a:rPr lang="es-ES" b="1" dirty="0"/>
              <a:t>1999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popularizan las </a:t>
            </a:r>
            <a:r>
              <a:rPr lang="es-ES" b="1" dirty="0"/>
              <a:t>aplicaciones cliente-servidor</a:t>
            </a:r>
            <a:r>
              <a:rPr lang="es-ES" dirty="0"/>
              <a:t> en entornos empresariales, con herramientas como </a:t>
            </a:r>
            <a:r>
              <a:rPr lang="es-ES" b="1" dirty="0"/>
              <a:t>DCOM</a:t>
            </a:r>
            <a:r>
              <a:rPr lang="es-ES" dirty="0"/>
              <a:t> (Microsoft) y </a:t>
            </a:r>
            <a:r>
              <a:rPr lang="es-ES" b="1" dirty="0"/>
              <a:t>CORBA</a:t>
            </a:r>
            <a:r>
              <a:rPr lang="es-ES" dirty="0"/>
              <a:t> en diversas industrias.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095DB7-C230-2882-835A-F03DE911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EA914-2477-4510-908E-5C7D11D507AC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24E179-B308-9C11-98BB-5DA1936F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1777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5DF4-2F47-6701-99C9-D08790D32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C5B62-FAD5-1BB8-AA7C-AB7BC623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Evolución de las Aplicaciones Distribuidas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F8E6D9-9173-E74F-0BB2-C5D9FEDDD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32350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s-ES" b="1" dirty="0"/>
              <a:t>Década 2000: Web </a:t>
            </a:r>
            <a:r>
              <a:rPr lang="es-ES" b="1" dirty="0" err="1"/>
              <a:t>Services</a:t>
            </a:r>
            <a:r>
              <a:rPr lang="es-ES" b="1" dirty="0"/>
              <a:t> y SOA</a:t>
            </a:r>
          </a:p>
          <a:p>
            <a:pPr fontAlgn="base"/>
            <a:r>
              <a:rPr lang="es-ES" b="1" dirty="0"/>
              <a:t>2000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Roy Fielding introduce </a:t>
            </a:r>
            <a:r>
              <a:rPr lang="es-ES" b="1" dirty="0"/>
              <a:t>REST</a:t>
            </a:r>
            <a:r>
              <a:rPr lang="es-ES" dirty="0"/>
              <a:t> (</a:t>
            </a:r>
            <a:r>
              <a:rPr lang="es-ES" dirty="0" err="1"/>
              <a:t>Representational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Transfer) en su tesis doctoral, sentando las bases para los </a:t>
            </a:r>
            <a:r>
              <a:rPr lang="es-ES" b="1" dirty="0"/>
              <a:t>servicios web modernos</a:t>
            </a:r>
            <a:r>
              <a:rPr lang="es-ES" dirty="0"/>
              <a:t>.</a:t>
            </a:r>
          </a:p>
          <a:p>
            <a:pPr fontAlgn="base"/>
            <a:r>
              <a:rPr lang="es-ES" b="1" dirty="0"/>
              <a:t>2001–2003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consolida </a:t>
            </a:r>
            <a:r>
              <a:rPr lang="es-ES" b="1" dirty="0"/>
              <a:t>SOAP</a:t>
            </a:r>
            <a:r>
              <a:rPr lang="es-ES" dirty="0"/>
              <a:t> (Simple </a:t>
            </a:r>
            <a:r>
              <a:rPr lang="es-ES" dirty="0" err="1"/>
              <a:t>Object</a:t>
            </a:r>
            <a:r>
              <a:rPr lang="es-ES" dirty="0"/>
              <a:t> Access </a:t>
            </a:r>
            <a:r>
              <a:rPr lang="es-ES" dirty="0" err="1"/>
              <a:t>Protocol</a:t>
            </a:r>
            <a:r>
              <a:rPr lang="es-ES" dirty="0"/>
              <a:t>) como estándar para servicios web basados en XML.</a:t>
            </a:r>
          </a:p>
          <a:p>
            <a:pPr fontAlgn="base"/>
            <a:r>
              <a:rPr lang="es-ES" b="1" dirty="0"/>
              <a:t>2005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populariza la </a:t>
            </a:r>
            <a:r>
              <a:rPr lang="es-ES" b="1" dirty="0"/>
              <a:t>Arquitectura Orientada a Servicios (SOA)</a:t>
            </a:r>
            <a:r>
              <a:rPr lang="es-ES" dirty="0"/>
              <a:t>, promoviendo la reutilización de servicios distribuidos.</a:t>
            </a:r>
          </a:p>
          <a:p>
            <a:pPr fontAlgn="base"/>
            <a:r>
              <a:rPr lang="es-ES" b="1" dirty="0"/>
              <a:t>2007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Surgen las primeras </a:t>
            </a:r>
            <a:r>
              <a:rPr lang="es-ES" b="1" dirty="0"/>
              <a:t>plataformas de computación en la nube</a:t>
            </a:r>
            <a:r>
              <a:rPr lang="es-ES" dirty="0"/>
              <a:t>, como </a:t>
            </a:r>
            <a:r>
              <a:rPr lang="es-ES" b="1" dirty="0"/>
              <a:t>Google App </a:t>
            </a:r>
            <a:r>
              <a:rPr lang="es-ES" b="1" dirty="0" err="1"/>
              <a:t>Engine</a:t>
            </a:r>
            <a:r>
              <a:rPr lang="es-ES" dirty="0"/>
              <a:t> (2008), sentando las bases para el despliegue de aplicaciones distribuidas en la nube.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46BE5-2999-1E3F-2D30-7880DD56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4A9-74A1-499A-AC5E-BC154FD35E2D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FA9642-2B67-06B7-9EA1-5F574D44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3697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E62C-92A0-716E-E337-709698564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61155-CEB6-C33B-C309-1A84652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Evolución de las Aplicaciones Distribuidas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FD782A-3035-BDC8-9A02-C4C2413A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801870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es-ES" b="1" dirty="0"/>
              <a:t>Década 2010: Cloud, Microservicios y Contenedores</a:t>
            </a:r>
          </a:p>
          <a:p>
            <a:pPr fontAlgn="base"/>
            <a:r>
              <a:rPr lang="es-ES" b="1" dirty="0"/>
              <a:t>2013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presenta </a:t>
            </a:r>
            <a:r>
              <a:rPr lang="es-ES" b="1" dirty="0"/>
              <a:t>Docker</a:t>
            </a:r>
            <a:r>
              <a:rPr lang="es-ES" dirty="0"/>
              <a:t>, revolucionando la forma de empaquetar y desplegar aplicaciones distribuidas con </a:t>
            </a:r>
            <a:r>
              <a:rPr lang="es-ES" b="1" dirty="0"/>
              <a:t>contenedores</a:t>
            </a:r>
            <a:r>
              <a:rPr lang="es-ES" dirty="0"/>
              <a:t>.</a:t>
            </a:r>
          </a:p>
          <a:p>
            <a:pPr fontAlgn="base"/>
            <a:r>
              <a:rPr lang="es-ES" b="1" dirty="0"/>
              <a:t>2014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Amazon lanza </a:t>
            </a:r>
            <a:r>
              <a:rPr lang="es-ES" b="1" dirty="0"/>
              <a:t>AWS Lambda</a:t>
            </a:r>
            <a:r>
              <a:rPr lang="es-ES" dirty="0"/>
              <a:t>, marcando el inicio de la </a:t>
            </a:r>
            <a:r>
              <a:rPr lang="es-ES" b="1" dirty="0"/>
              <a:t>computación </a:t>
            </a:r>
            <a:r>
              <a:rPr lang="es-ES" b="1" dirty="0" err="1"/>
              <a:t>serverless</a:t>
            </a:r>
            <a:r>
              <a:rPr lang="es-ES" dirty="0"/>
              <a:t>.</a:t>
            </a:r>
          </a:p>
          <a:p>
            <a:pPr fontAlgn="base"/>
            <a:r>
              <a:rPr lang="es-ES" b="1" dirty="0"/>
              <a:t>2015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lanza </a:t>
            </a:r>
            <a:r>
              <a:rPr lang="es-ES" b="1" dirty="0" err="1"/>
              <a:t>Kubernetes</a:t>
            </a:r>
            <a:r>
              <a:rPr lang="es-ES" dirty="0"/>
              <a:t>, una plataforma de </a:t>
            </a:r>
            <a:r>
              <a:rPr lang="es-ES" b="1" dirty="0"/>
              <a:t>orquestación de contenedores</a:t>
            </a:r>
            <a:r>
              <a:rPr lang="es-ES" dirty="0"/>
              <a:t> que se convierte en estándar para aplicaciones distribuidas en la nube.</a:t>
            </a:r>
          </a:p>
          <a:p>
            <a:pPr fontAlgn="base"/>
            <a:r>
              <a:rPr lang="es-ES" b="1" dirty="0"/>
              <a:t>2016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Google y Microsoft lanzan </a:t>
            </a:r>
            <a:r>
              <a:rPr lang="es-ES" b="1" dirty="0"/>
              <a:t>Google Cloud </a:t>
            </a:r>
            <a:r>
              <a:rPr lang="es-ES" b="1" dirty="0" err="1"/>
              <a:t>Functions</a:t>
            </a:r>
            <a:r>
              <a:rPr lang="es-ES" dirty="0"/>
              <a:t> y </a:t>
            </a:r>
            <a:r>
              <a:rPr lang="es-ES" b="1" dirty="0"/>
              <a:t>Azure </a:t>
            </a:r>
            <a:r>
              <a:rPr lang="es-ES" b="1" dirty="0" err="1"/>
              <a:t>Functions</a:t>
            </a:r>
            <a:r>
              <a:rPr lang="es-ES" dirty="0"/>
              <a:t>, respectivamente, consolidando el modelo </a:t>
            </a:r>
            <a:r>
              <a:rPr lang="es-ES" b="1" dirty="0" err="1"/>
              <a:t>serverless</a:t>
            </a:r>
            <a:r>
              <a:rPr lang="es-ES" dirty="0"/>
              <a:t>.</a:t>
            </a:r>
          </a:p>
          <a:p>
            <a:pPr fontAlgn="base"/>
            <a:r>
              <a:rPr lang="es-ES" b="1" dirty="0"/>
              <a:t>2017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consolida la </a:t>
            </a:r>
            <a:r>
              <a:rPr lang="es-ES" b="1" dirty="0"/>
              <a:t>arquitectura de microservicios</a:t>
            </a:r>
            <a:r>
              <a:rPr lang="es-ES" dirty="0"/>
              <a:t> como enfoque dominante para aplicaciones empresariales distribuidas.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6B64CB-4CAB-9D88-1608-CF2C4A8B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4A9-74A1-499A-AC5E-BC154FD35E2D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4B274D-B5EB-5A47-1E2D-FC750BE7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2149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445EC-2DC1-3542-A3E4-43436366C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FF69-E12A-1C85-ADFA-1AA77F53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Evolución de las Aplicaciones Distribuidas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B79174-8BEB-1185-AE10-4A4FB105A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s-ES" b="1" dirty="0"/>
              <a:t>Década 2020: Nativo en la Nube y Automatización</a:t>
            </a:r>
          </a:p>
          <a:p>
            <a:pPr fontAlgn="base"/>
            <a:r>
              <a:rPr lang="es-ES" b="1" dirty="0"/>
              <a:t>2020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populariza el concepto de </a:t>
            </a:r>
            <a:r>
              <a:rPr lang="es-ES" b="1" dirty="0"/>
              <a:t>aplicaciones nativas de la nube (</a:t>
            </a:r>
            <a:r>
              <a:rPr lang="es-ES" b="1" dirty="0" err="1"/>
              <a:t>cloud</a:t>
            </a:r>
            <a:r>
              <a:rPr lang="es-ES" b="1" dirty="0"/>
              <a:t>-native)</a:t>
            </a:r>
            <a:r>
              <a:rPr lang="es-ES" dirty="0"/>
              <a:t>, combinando microservicios, contenedores, </a:t>
            </a:r>
            <a:r>
              <a:rPr lang="es-ES" dirty="0" err="1"/>
              <a:t>Kubernetes</a:t>
            </a:r>
            <a:r>
              <a:rPr lang="es-ES" dirty="0"/>
              <a:t> y DevOps.</a:t>
            </a:r>
          </a:p>
          <a:p>
            <a:pPr fontAlgn="base"/>
            <a:r>
              <a:rPr lang="es-ES" b="1" dirty="0"/>
              <a:t>2021–2025</a:t>
            </a:r>
            <a:r>
              <a:rPr lang="es-ES" dirty="0"/>
              <a:t>:</a:t>
            </a:r>
          </a:p>
          <a:p>
            <a:pPr lvl="1" fontAlgn="base"/>
            <a:r>
              <a:rPr lang="es-ES" dirty="0"/>
              <a:t>Se adoptan ampliamente </a:t>
            </a:r>
            <a:r>
              <a:rPr lang="es-ES" b="1" dirty="0"/>
              <a:t>plataformas </a:t>
            </a:r>
            <a:r>
              <a:rPr lang="es-ES" b="1" dirty="0" err="1"/>
              <a:t>serverless</a:t>
            </a:r>
            <a:r>
              <a:rPr lang="es-ES" dirty="0"/>
              <a:t> y </a:t>
            </a:r>
            <a:r>
              <a:rPr lang="es-ES" b="1" dirty="0"/>
              <a:t>arquitecturas </a:t>
            </a:r>
            <a:r>
              <a:rPr lang="es-ES" b="1" dirty="0" err="1"/>
              <a:t>event-driven</a:t>
            </a:r>
            <a:r>
              <a:rPr lang="es-ES" dirty="0"/>
              <a:t>.</a:t>
            </a:r>
          </a:p>
          <a:p>
            <a:pPr lvl="1" fontAlgn="base"/>
            <a:r>
              <a:rPr lang="es-ES" dirty="0"/>
              <a:t>Se integran tecnologías como </a:t>
            </a:r>
            <a:r>
              <a:rPr lang="es-ES" b="1" dirty="0"/>
              <a:t>mallas de servicio (</a:t>
            </a:r>
            <a:r>
              <a:rPr lang="es-ES" b="1" dirty="0" err="1"/>
              <a:t>Service</a:t>
            </a:r>
            <a:r>
              <a:rPr lang="es-ES" b="1" dirty="0"/>
              <a:t> </a:t>
            </a:r>
            <a:r>
              <a:rPr lang="es-ES" b="1" dirty="0" err="1"/>
              <a:t>Mesh</a:t>
            </a:r>
            <a:r>
              <a:rPr lang="es-ES" b="1" dirty="0"/>
              <a:t>)</a:t>
            </a:r>
            <a:r>
              <a:rPr lang="es-ES" dirty="0"/>
              <a:t> e </a:t>
            </a:r>
            <a:r>
              <a:rPr lang="es-ES" b="1" dirty="0"/>
              <a:t>infraestructura inmutable</a:t>
            </a:r>
            <a:r>
              <a:rPr lang="es-ES" dirty="0"/>
              <a:t>.</a:t>
            </a:r>
          </a:p>
          <a:p>
            <a:pPr lvl="1" fontAlgn="base"/>
            <a:r>
              <a:rPr lang="es-ES" dirty="0"/>
              <a:t>Se promueve la </a:t>
            </a:r>
            <a:r>
              <a:rPr lang="es-ES" b="1" dirty="0"/>
              <a:t>automatización total</a:t>
            </a:r>
            <a:r>
              <a:rPr lang="es-ES" dirty="0"/>
              <a:t> del ciclo de vida de aplicaciones distribuidas con </a:t>
            </a:r>
            <a:r>
              <a:rPr lang="es-ES" b="1" dirty="0" err="1"/>
              <a:t>GitOps</a:t>
            </a:r>
            <a:r>
              <a:rPr lang="es-ES" dirty="0"/>
              <a:t>, </a:t>
            </a:r>
            <a:r>
              <a:rPr lang="es-ES" b="1" dirty="0"/>
              <a:t>CI/CD</a:t>
            </a:r>
            <a:r>
              <a:rPr lang="es-ES" dirty="0"/>
              <a:t> y </a:t>
            </a:r>
            <a:r>
              <a:rPr lang="es-ES" b="1" dirty="0" err="1"/>
              <a:t>observabilidad</a:t>
            </a:r>
            <a:r>
              <a:rPr lang="es-ES" b="1" dirty="0"/>
              <a:t> avanzada</a:t>
            </a:r>
            <a:r>
              <a:rPr lang="es-ES" dirty="0"/>
              <a:t>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17C1E1-6086-7C82-D835-82798828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4A9-74A1-499A-AC5E-BC154FD35E2D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AF3097-2972-5858-47DC-199E2AE1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56984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30966-9B5E-DE09-68B5-02D2B589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05177-52D8-8487-41D5-1F90642B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5960" cy="1325563"/>
          </a:xfrm>
        </p:spPr>
        <p:txBody>
          <a:bodyPr/>
          <a:lstStyle/>
          <a:p>
            <a:r>
              <a:rPr lang="es-EC" b="1" dirty="0"/>
              <a:t>Introducción a las Aplicaciones Distribuidas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A81DF4-9204-6629-9EE6-43DCAC1C7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1 Introducción </a:t>
            </a:r>
          </a:p>
          <a:p>
            <a:pPr marL="0" indent="0">
              <a:buNone/>
            </a:pPr>
            <a:r>
              <a:rPr lang="es-ES" b="1" dirty="0"/>
              <a:t>1.1 </a:t>
            </a:r>
            <a:r>
              <a:rPr lang="es-ES" dirty="0"/>
              <a:t>Conceptos de Aplicaciones Distribuidas </a:t>
            </a:r>
          </a:p>
          <a:p>
            <a:pPr marL="0" indent="0">
              <a:buNone/>
            </a:pPr>
            <a:r>
              <a:rPr lang="es-ES" b="1" dirty="0"/>
              <a:t>1.2 </a:t>
            </a:r>
            <a:r>
              <a:rPr lang="es-ES" dirty="0"/>
              <a:t>Evolución de las aplicaciones distribuidas </a:t>
            </a:r>
          </a:p>
          <a:p>
            <a:pPr marL="0" indent="0">
              <a:buNone/>
            </a:pPr>
            <a:r>
              <a:rPr lang="es-ES" b="1" dirty="0">
                <a:highlight>
                  <a:srgbClr val="00FF00"/>
                </a:highlight>
              </a:rPr>
              <a:t>1.3 Principales desafíos y ventajas </a:t>
            </a:r>
          </a:p>
          <a:p>
            <a:pPr marL="0" indent="0">
              <a:buNone/>
            </a:pPr>
            <a:r>
              <a:rPr lang="es-ES" b="1" dirty="0"/>
              <a:t>1.4 </a:t>
            </a:r>
            <a:r>
              <a:rPr lang="es-ES" dirty="0"/>
              <a:t>Falacias de las aplicaciones Distribuidas </a:t>
            </a:r>
          </a:p>
          <a:p>
            <a:pPr marL="0" indent="0">
              <a:buNone/>
            </a:pPr>
            <a:r>
              <a:rPr lang="es-EC" b="1" dirty="0"/>
              <a:t>1.5 </a:t>
            </a:r>
            <a:r>
              <a:rPr lang="es-EC" dirty="0"/>
              <a:t>Teorema CAP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3C5026-05D7-6E08-83F5-CB797A26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1E11-3839-4FC0-B299-45DB72679B5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460145-56AB-D8F9-4BC1-D3FDE741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31183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65FF8-E804-AC7A-9B00-A6AA81E11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B078C-E5A9-51C1-C13B-459A8598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1.3 Principales desafíos y ventajas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EFC1A9-CF97-1BF7-C3D7-D1389183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4A9-74A1-499A-AC5E-BC154FD35E2D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F954B7-AD7D-A14E-4745-020B6039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39</a:t>
            </a:fld>
            <a:endParaRPr lang="es-EC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B49CCF5E-5F9C-3E05-E24A-B79E42EB3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063929"/>
              </p:ext>
            </p:extLst>
          </p:nvPr>
        </p:nvGraphicFramePr>
        <p:xfrm>
          <a:off x="939800" y="1483360"/>
          <a:ext cx="10414000" cy="448470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321560">
                  <a:extLst>
                    <a:ext uri="{9D8B030D-6E8A-4147-A177-3AD203B41FA5}">
                      <a16:colId xmlns:a16="http://schemas.microsoft.com/office/drawing/2014/main" val="918255148"/>
                    </a:ext>
                  </a:extLst>
                </a:gridCol>
                <a:gridCol w="8092440">
                  <a:extLst>
                    <a:ext uri="{9D8B030D-6E8A-4147-A177-3AD203B41FA5}">
                      <a16:colId xmlns:a16="http://schemas.microsoft.com/office/drawing/2014/main" val="3204958618"/>
                    </a:ext>
                  </a:extLst>
                </a:gridCol>
              </a:tblGrid>
              <a:tr h="53793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Ventaja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268860"/>
                  </a:ext>
                </a:extLst>
              </a:tr>
              <a:tr h="211035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Escalabilidad horizontal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Permite añadir más nodos (servidores, contenedores, dispositivos) para manejar mayor carga, en lugar de depender de hardware más potente.</a:t>
                      </a:r>
                    </a:p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Esto es clave en entornos </a:t>
                      </a:r>
                      <a:r>
                        <a:rPr lang="es-ES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cloud</a:t>
                      </a: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y para aplicaciones con tráfico variable (ej. e-</a:t>
                      </a:r>
                      <a:r>
                        <a:rPr lang="es-ES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commerce</a:t>
                      </a: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en temporadas altas).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662780"/>
                  </a:ext>
                </a:extLst>
              </a:tr>
              <a:tr h="174083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Alta disponibilidad y tolerancia a fallos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 distribuir la carga y replicar servicios en múltiples nodos o regiones, el sistema puede seguir funcionando, aunque uno o varios componentes fallen. </a:t>
                      </a:r>
                    </a:p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Esto se logra mediante redundancia y patrones como el “disyuntor” (</a:t>
                      </a:r>
                      <a:r>
                        <a:rPr lang="es-ES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circuit</a:t>
                      </a: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breaker).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140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50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EA343-AE91-DFE6-858D-5C6E773D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C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I: FUNDAMENTOS DE APLICACIONES DISTRIBUIDAS</a:t>
            </a:r>
            <a:endParaRPr lang="es-EC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B25E68-7F82-5E96-9D0B-E501BD9A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C" b="1" dirty="0">
                <a:solidFill>
                  <a:schemeClr val="bg1"/>
                </a:solidFill>
              </a:rPr>
              <a:t>Introducción</a:t>
            </a:r>
            <a:r>
              <a:rPr lang="es-EC" b="1" dirty="0"/>
              <a:t> 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56F45F-9739-37AC-F604-72238287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F92C-9D26-4D0F-A70D-FEACFB6BA61C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F923AD-D0A7-0156-4404-FCF184CC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98382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0938A-7FE2-CD64-7CD5-E22EEC65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8236-D342-581E-7D60-3A774AD1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1.3 Principales desafíos y ventajas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A3C6F-28E7-EAC0-13C7-2D83A7CF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4A9-74A1-499A-AC5E-BC154FD35E2D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ACE02B-DC66-D1CB-1554-AE9FD9F5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40</a:t>
            </a:fld>
            <a:endParaRPr lang="es-EC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BF5A1630-3A0D-D1B1-DDD8-9A116273C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895671"/>
              </p:ext>
            </p:extLst>
          </p:nvPr>
        </p:nvGraphicFramePr>
        <p:xfrm>
          <a:off x="939800" y="1483360"/>
          <a:ext cx="10414000" cy="4864523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686772">
                  <a:extLst>
                    <a:ext uri="{9D8B030D-6E8A-4147-A177-3AD203B41FA5}">
                      <a16:colId xmlns:a16="http://schemas.microsoft.com/office/drawing/2014/main" val="918255148"/>
                    </a:ext>
                  </a:extLst>
                </a:gridCol>
                <a:gridCol w="7727228">
                  <a:extLst>
                    <a:ext uri="{9D8B030D-6E8A-4147-A177-3AD203B41FA5}">
                      <a16:colId xmlns:a16="http://schemas.microsoft.com/office/drawing/2014/main" val="3204958618"/>
                    </a:ext>
                  </a:extLst>
                </a:gridCol>
              </a:tblGrid>
              <a:tr h="48704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Ventaja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268860"/>
                  </a:ext>
                </a:extLst>
              </a:tr>
              <a:tr h="143615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Mejor rendimiento mediante procesamiento paralelo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Las tareas complejas pueden dividirse y ejecutarse simultáneamente en distintos nodos, acelerando su resolución (ej. análisis de </a:t>
                      </a:r>
                      <a:r>
                        <a:rPr lang="es-ES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big</a:t>
                      </a: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data con </a:t>
                      </a:r>
                      <a:r>
                        <a:rPr lang="es-ES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Spark</a:t>
                      </a: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IA distribuida).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999685"/>
                  </a:ext>
                </a:extLst>
              </a:tr>
              <a:tr h="143615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Compartición eficiente de recursos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Permite el uso compartido de hardware costoso (almacenamiento, </a:t>
                      </a:r>
                      <a:r>
                        <a:rPr lang="es-ES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GPUs</a:t>
                      </a: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impresoras) y datos entre múltiples usuarios o sistemas, optimizando costos y acceso.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862242"/>
                  </a:ext>
                </a:extLst>
              </a:tr>
              <a:tr h="143615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Flexibilidad tecnológica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Cada componente (microservicio, nodo) puede usar la tecnología más adecuada para su función (lenguaje, base de datos, </a:t>
                      </a:r>
                      <a:r>
                        <a:rPr lang="es-ES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framework</a:t>
                      </a: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), facilitando la innovación y el mantenimiento.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633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79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2BB2E-9AA4-31B5-98D0-5BEBDEE6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45C81-337F-923A-26AE-CE8B21E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1.3 Principales desafíos y ventajas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6B1E10-AFFF-89A6-A364-C1A053A5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4A9-74A1-499A-AC5E-BC154FD35E2D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0B461A-5EE9-7485-A2BF-AE959B23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41</a:t>
            </a:fld>
            <a:endParaRPr lang="es-EC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3256288-A37D-484E-495D-A4E28798F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57657"/>
              </p:ext>
            </p:extLst>
          </p:nvPr>
        </p:nvGraphicFramePr>
        <p:xfrm>
          <a:off x="528320" y="1534160"/>
          <a:ext cx="11003280" cy="442157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763520">
                  <a:extLst>
                    <a:ext uri="{9D8B030D-6E8A-4147-A177-3AD203B41FA5}">
                      <a16:colId xmlns:a16="http://schemas.microsoft.com/office/drawing/2014/main" val="410980870"/>
                    </a:ext>
                  </a:extLst>
                </a:gridCol>
                <a:gridCol w="8239760">
                  <a:extLst>
                    <a:ext uri="{9D8B030D-6E8A-4147-A177-3AD203B41FA5}">
                      <a16:colId xmlns:a16="http://schemas.microsoft.com/office/drawing/2014/main" val="3503191495"/>
                    </a:ext>
                  </a:extLst>
                </a:gridCol>
              </a:tblGrid>
              <a:tr h="74127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Desventaja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53722"/>
                  </a:ext>
                </a:extLst>
              </a:tr>
              <a:tr h="74127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Mayor complejidad de desarrollo y mantenimiento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Coordinar múltiples servicios, gestionar la comunicación asíncrona, depurar fallos distribuidos y manejar versiones compatibles requiere herramientas y conocimientos avanzados.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22640"/>
                  </a:ext>
                </a:extLst>
              </a:tr>
              <a:tr h="74127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Costos operativos más altos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Aunque el hardware puede ser más económico, los costos de red, monitoreo, orquestación (</a:t>
                      </a:r>
                      <a:r>
                        <a:rPr lang="es-ES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Kubernetes</a:t>
                      </a: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), seguridad, y personal especializado suelen ser significativos.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669069"/>
                  </a:ext>
                </a:extLst>
              </a:tr>
              <a:tr h="741273"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s-E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Sobrecarga de red y procesamiento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 comunicación constante entre nodos consume ancho de banda, CPU y memoria. </a:t>
                      </a:r>
                    </a:p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Protocolos, serialización, autenticación y reintentos añaden latencia y consumo innecesario si no se optimizan.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23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3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B578-BB15-FB27-575A-E147F914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4B0D8-2681-5CD7-88FA-D00AFA8A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1.3 Principales desafíos y ventajas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6BDEB0-9412-225A-78D9-EBEB5E2F6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4A9-74A1-499A-AC5E-BC154FD35E2D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EB1823-BEF4-7975-3D7E-31F0AFC3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42</a:t>
            </a:fld>
            <a:endParaRPr lang="es-EC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9999873-C5E1-22B8-CC02-31B3B86BB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556009"/>
              </p:ext>
            </p:extLst>
          </p:nvPr>
        </p:nvGraphicFramePr>
        <p:xfrm>
          <a:off x="635000" y="1534160"/>
          <a:ext cx="10922000" cy="4048249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41098087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3503191495"/>
                    </a:ext>
                  </a:extLst>
                </a:gridCol>
              </a:tblGrid>
              <a:tr h="74127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Desventaja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extLst>
                  <a:ext uri="{0D108BD9-81ED-4DB2-BD59-A6C34878D82A}">
                    <a16:rowId xmlns:a16="http://schemas.microsoft.com/office/drawing/2014/main" val="942653722"/>
                  </a:ext>
                </a:extLst>
              </a:tr>
              <a:tr h="92659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Superficie de ataque ampliada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Cada nodo, API o conexión es un posible punto de entrada para atacantes. </a:t>
                      </a:r>
                    </a:p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 seguridad debe implementarse en múltiples capas (red, aplicación, datos), lo que es más difícil que en sistemas centralizados.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extLst>
                  <a:ext uri="{0D108BD9-81ED-4DB2-BD59-A6C34878D82A}">
                    <a16:rowId xmlns:a16="http://schemas.microsoft.com/office/drawing/2014/main" val="1910219170"/>
                  </a:ext>
                </a:extLst>
              </a:tr>
              <a:tr h="74127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Dificultad para garantizar la coherencia fuerte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Mantener todos los datos sincronizados en tiempo real entre nodos es costoso y a menudo inviable. </a:t>
                      </a:r>
                    </a:p>
                    <a:p>
                      <a:pPr marL="342900" indent="-342900" algn="l" fontAlgn="ctr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Muchos sistemas optan por coherencia eventual, lo que puede generar inconsistencias temporales.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extLst>
                  <a:ext uri="{0D108BD9-81ED-4DB2-BD59-A6C34878D82A}">
                    <a16:rowId xmlns:a16="http://schemas.microsoft.com/office/drawing/2014/main" val="1999438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596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30145-1BA4-1906-09BE-5AF4AE03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77B5F-C67E-C295-F84F-0B8687B0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1.3 Principales desafíos y ventajas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AA8240-CB8F-E96D-452D-98621858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4A9-74A1-499A-AC5E-BC154FD35E2D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A6101B-628D-5EAB-A415-4D214D3ED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43</a:t>
            </a:fld>
            <a:endParaRPr lang="es-EC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392ACC2-6C00-57E7-33F9-3D546FCA4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05977"/>
              </p:ext>
            </p:extLst>
          </p:nvPr>
        </p:nvGraphicFramePr>
        <p:xfrm>
          <a:off x="635000" y="1534160"/>
          <a:ext cx="10922000" cy="4048353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val="410980870"/>
                    </a:ext>
                  </a:extLst>
                </a:gridCol>
                <a:gridCol w="8356600">
                  <a:extLst>
                    <a:ext uri="{9D8B030D-6E8A-4147-A177-3AD203B41FA5}">
                      <a16:colId xmlns:a16="http://schemas.microsoft.com/office/drawing/2014/main" val="3503191495"/>
                    </a:ext>
                  </a:extLst>
                </a:gridCol>
              </a:tblGrid>
              <a:tr h="74127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Desafíos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extLst>
                  <a:ext uri="{0D108BD9-81ED-4DB2-BD59-A6C34878D82A}">
                    <a16:rowId xmlns:a16="http://schemas.microsoft.com/office/drawing/2014/main" val="942653722"/>
                  </a:ext>
                </a:extLst>
              </a:tr>
              <a:tr h="92659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s-ES" sz="24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Gestión de la latencia de red</a:t>
                      </a:r>
                      <a:endParaRPr lang="es-ES" sz="2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fontAlgn="ctr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La comunicación entre nodos introduce retrasos impredecibles. </a:t>
                      </a:r>
                    </a:p>
                    <a:p>
                      <a:pPr marL="342900" indent="-342900" algn="l" defTabSz="914400" rtl="0" eaLnBrk="1" fontAlgn="ctr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Esto afecta la experiencia del usuario y la lógica de negocio, especialmente en llamadas encadenadas (problema del “</a:t>
                      </a:r>
                      <a:r>
                        <a:rPr lang="es-ES" sz="2400" b="0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chatty</a:t>
                      </a: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 API”).</a:t>
                      </a:r>
                      <a:endParaRPr lang="es-ES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219170"/>
                  </a:ext>
                </a:extLst>
              </a:tr>
              <a:tr h="74127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s-EC" sz="2400" b="1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Observabilidad</a:t>
                      </a:r>
                      <a:r>
                        <a:rPr lang="es-EC" sz="24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 y monitoreo integral</a:t>
                      </a:r>
                      <a:endParaRPr lang="es-EC" sz="2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fontAlgn="ctr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Es difícil rastrear una transacción que atraviesa decenas de servicios. </a:t>
                      </a:r>
                    </a:p>
                    <a:p>
                      <a:pPr marL="342900" indent="-342900" algn="l" defTabSz="914400" rtl="0" eaLnBrk="1" fontAlgn="ctr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Se requieren herramientas avanzadas de </a:t>
                      </a:r>
                      <a:r>
                        <a:rPr lang="es-ES" sz="2400" b="0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logging</a:t>
                      </a: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, métricas y trazado distribuido (como </a:t>
                      </a:r>
                      <a:r>
                        <a:rPr lang="es-ES" sz="2400" b="0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OpenTelemetry</a:t>
                      </a: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) para diagnosticar problemas.</a:t>
                      </a:r>
                      <a:endParaRPr lang="es-ES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9438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72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E3CB6-5331-F139-39B6-D051A746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6BAA4-FBCF-1D45-B1B7-9C80E3A3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1.3 Principales desafíos y ventajas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765BE4-89F1-37B2-E3CC-E08AE066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4A9-74A1-499A-AC5E-BC154FD35E2D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32CD8B2-C831-A2C4-0FEF-50397C6A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44</a:t>
            </a:fld>
            <a:endParaRPr lang="es-EC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5ABD207-BAD0-91A0-4533-6FA066CCF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349350"/>
              </p:ext>
            </p:extLst>
          </p:nvPr>
        </p:nvGraphicFramePr>
        <p:xfrm>
          <a:off x="635000" y="1534160"/>
          <a:ext cx="10922000" cy="4421733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524760">
                  <a:extLst>
                    <a:ext uri="{9D8B030D-6E8A-4147-A177-3AD203B41FA5}">
                      <a16:colId xmlns:a16="http://schemas.microsoft.com/office/drawing/2014/main" val="410980870"/>
                    </a:ext>
                  </a:extLst>
                </a:gridCol>
                <a:gridCol w="8397240">
                  <a:extLst>
                    <a:ext uri="{9D8B030D-6E8A-4147-A177-3AD203B41FA5}">
                      <a16:colId xmlns:a16="http://schemas.microsoft.com/office/drawing/2014/main" val="3503191495"/>
                    </a:ext>
                  </a:extLst>
                </a:gridCol>
              </a:tblGrid>
              <a:tr h="74127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Desafíos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Descripción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568" marR="7568" marT="7568" marB="0" anchor="ctr"/>
                </a:tc>
                <a:extLst>
                  <a:ext uri="{0D108BD9-81ED-4DB2-BD59-A6C34878D82A}">
                    <a16:rowId xmlns:a16="http://schemas.microsoft.com/office/drawing/2014/main" val="942653722"/>
                  </a:ext>
                </a:extLst>
              </a:tr>
              <a:tr h="92659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s-EC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Coordinación de transacciones distribuidas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fontAlgn="ctr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 transacciones ACID tradicionales no se aplican fácilmente. </a:t>
                      </a:r>
                    </a:p>
                    <a:p>
                      <a:pPr marL="342900" indent="-342900" algn="l" defTabSz="914400" rtl="0" eaLnBrk="1" fontAlgn="ctr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deben usar patrones alternativos como Saga, transacciones compensatorias o CQRS, que son más complejos de implementar.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219170"/>
                  </a:ext>
                </a:extLst>
              </a:tr>
              <a:tr h="74127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s-EC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Gestión de la heterogeneidad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fontAlgn="ctr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Integrar dispositivos, protocolos, lenguajes y sistemas operativos diversos (especialmente en IoT o edge) requiere estándares abiertos y middleware robusto para garantizar interoperabilidad.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9438589"/>
                  </a:ext>
                </a:extLst>
              </a:tr>
              <a:tr h="74127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s-ES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Actualización y despliegue continuo seguro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fontAlgn="ctr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Desplegar cambios en cientos de microservicios sin interrumpir el servicio exige estrategias como </a:t>
                      </a:r>
                      <a:r>
                        <a:rPr lang="es-ES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canary</a:t>
                      </a: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releases</a:t>
                      </a: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blue-</a:t>
                      </a:r>
                      <a:r>
                        <a:rPr lang="es-ES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</a:t>
                      </a: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deployments</a:t>
                      </a:r>
                      <a:r>
                        <a:rPr lang="es-ES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pruebas automatizadas exhaustivas.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3609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940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5FBB5-9A3D-8F2F-9167-F8DAEC6DC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832BE-CEE6-0F6E-D3CF-C0DDB05E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5960" cy="1325563"/>
          </a:xfrm>
        </p:spPr>
        <p:txBody>
          <a:bodyPr/>
          <a:lstStyle/>
          <a:p>
            <a:r>
              <a:rPr lang="es-EC" b="1" dirty="0"/>
              <a:t>Introducción a las Aplicaciones Distribuidas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493E9-3D7A-56BB-7ED7-8265543B5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1 Introducción </a:t>
            </a:r>
          </a:p>
          <a:p>
            <a:pPr marL="0" indent="0">
              <a:buNone/>
            </a:pPr>
            <a:r>
              <a:rPr lang="es-ES" b="1" dirty="0"/>
              <a:t>1.1 </a:t>
            </a:r>
            <a:r>
              <a:rPr lang="es-ES" dirty="0"/>
              <a:t>Conceptos de Aplicaciones Distribuidas </a:t>
            </a:r>
          </a:p>
          <a:p>
            <a:pPr marL="0" indent="0">
              <a:buNone/>
            </a:pPr>
            <a:r>
              <a:rPr lang="es-ES" b="1" dirty="0"/>
              <a:t>1.2 </a:t>
            </a:r>
            <a:r>
              <a:rPr lang="es-ES" dirty="0"/>
              <a:t>Evolución de las aplicaciones distribuidas </a:t>
            </a:r>
          </a:p>
          <a:p>
            <a:pPr marL="0" indent="0">
              <a:buNone/>
            </a:pPr>
            <a:r>
              <a:rPr lang="es-ES" b="1" dirty="0"/>
              <a:t>1.3 </a:t>
            </a:r>
            <a:r>
              <a:rPr lang="es-ES" dirty="0"/>
              <a:t>Principales desafíos y ventajas </a:t>
            </a:r>
          </a:p>
          <a:p>
            <a:pPr marL="0" indent="0">
              <a:buNone/>
            </a:pPr>
            <a:r>
              <a:rPr lang="es-ES" b="1" dirty="0">
                <a:highlight>
                  <a:srgbClr val="00FF00"/>
                </a:highlight>
              </a:rPr>
              <a:t>1.4 Falacias de las aplicaciones Distribuidas </a:t>
            </a:r>
          </a:p>
          <a:p>
            <a:pPr marL="0" indent="0">
              <a:buNone/>
            </a:pPr>
            <a:r>
              <a:rPr lang="es-EC" b="1" dirty="0"/>
              <a:t>1.5 </a:t>
            </a:r>
            <a:r>
              <a:rPr lang="es-EC" dirty="0"/>
              <a:t>Teorema CAP </a:t>
            </a:r>
          </a:p>
          <a:p>
            <a:endParaRPr lang="es-EC" dirty="0"/>
          </a:p>
          <a:p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B1CE68-A2AD-E6E1-5B33-5D94E7D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2EE3-6B24-46FE-840A-79E92C248012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D4D0B8-2A5D-2048-5A25-6FDF5D67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02740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F6F05-5DDB-74B0-726E-4C3BD38E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1.4 Falacias de las aplicaciones Distribuidas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225D50-3A52-1874-AD26-DFF4FED27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40" y="1876107"/>
            <a:ext cx="10078720" cy="2898775"/>
          </a:xfrm>
          <a:solidFill>
            <a:schemeClr val="accent6">
              <a:alpha val="50000"/>
            </a:schemeClr>
          </a:soli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/>
                </a:solidFill>
              </a:rPr>
              <a:t>Son una lista clásica de suposiciones erróneas que los desarrolladores suelen hacer al diseñar aplicaciones distribuidas.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/>
                </a:solidFill>
              </a:rPr>
              <a:t>Fueron formuladas originalmente por L. Peter </a:t>
            </a:r>
            <a:r>
              <a:rPr lang="es-ES" dirty="0" err="1">
                <a:solidFill>
                  <a:schemeClr val="tx1"/>
                </a:solidFill>
              </a:rPr>
              <a:t>Deutsch</a:t>
            </a:r>
            <a:r>
              <a:rPr lang="es-ES" dirty="0">
                <a:solidFill>
                  <a:schemeClr val="tx1"/>
                </a:solidFill>
              </a:rPr>
              <a:t> y otros ingenieros de </a:t>
            </a:r>
            <a:r>
              <a:rPr lang="es-ES" dirty="0" err="1">
                <a:solidFill>
                  <a:schemeClr val="tx1"/>
                </a:solidFill>
              </a:rPr>
              <a:t>Sun</a:t>
            </a:r>
            <a:r>
              <a:rPr lang="es-ES" dirty="0">
                <a:solidFill>
                  <a:schemeClr val="tx1"/>
                </a:solidFill>
              </a:rPr>
              <a:t> Microsystems en la década de 1990.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/>
                </a:solidFill>
              </a:rPr>
              <a:t>Siguen siendo profundamente relevantes hoy en día, especialmente con la proliferación de microservicios, nube, </a:t>
            </a:r>
            <a:r>
              <a:rPr lang="es-ES" dirty="0" err="1">
                <a:solidFill>
                  <a:schemeClr val="tx1"/>
                </a:solidFill>
              </a:rPr>
              <a:t>IoT</a:t>
            </a:r>
            <a:r>
              <a:rPr lang="es-ES" dirty="0">
                <a:solidFill>
                  <a:schemeClr val="tx1"/>
                </a:solidFill>
              </a:rPr>
              <a:t> y </a:t>
            </a:r>
            <a:r>
              <a:rPr lang="es-ES" dirty="0" err="1">
                <a:solidFill>
                  <a:schemeClr val="tx1"/>
                </a:solidFill>
              </a:rPr>
              <a:t>edge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computing</a:t>
            </a:r>
            <a:r>
              <a:rPr lang="es-ES" dirty="0">
                <a:solidFill>
                  <a:schemeClr val="tx1"/>
                </a:solidFill>
              </a:rPr>
              <a:t>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45C6F3-BAC2-E998-CE63-AD543A17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4E76C4-EC8E-C8DF-3DF1-CB4F9744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149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A07D-FF4C-5BE9-FE6B-452DF1590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60763-23BB-CF29-5E1E-72EB6CF3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/>
              <a:t>1.4 Falacias de las aplicaciones Distribuidas</a:t>
            </a:r>
            <a:endParaRPr lang="es-EC" b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4C2586-9145-6E26-0BD0-7D728DED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A7F910-697B-9693-8D6E-C1288DD4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47</a:t>
            </a:fld>
            <a:endParaRPr lang="es-EC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3D4E5C9D-6AED-A231-432A-943D756A13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13126"/>
              </p:ext>
            </p:extLst>
          </p:nvPr>
        </p:nvGraphicFramePr>
        <p:xfrm>
          <a:off x="106680" y="1584642"/>
          <a:ext cx="8128000" cy="49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Meme PNG Imágenes Y Dibujos Con Fondo Transparente Gratis - Pngtree">
            <a:extLst>
              <a:ext uri="{FF2B5EF4-FFF2-40B4-BE49-F238E27FC236}">
                <a16:creationId xmlns:a16="http://schemas.microsoft.com/office/drawing/2014/main" id="{ED8DC7CB-78E4-CC08-D074-C4182D964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" t="10450" r="7997" b="7850"/>
          <a:stretch>
            <a:fillRect/>
          </a:stretch>
        </p:blipFill>
        <p:spPr bwMode="auto">
          <a:xfrm>
            <a:off x="7524455" y="2316480"/>
            <a:ext cx="4195105" cy="39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674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6DFD3-228D-EF42-2202-ED39DF174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5C9C3-A7BC-3F69-FFB9-FD87BA7C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>
            <a:normAutofit/>
          </a:bodyPr>
          <a:lstStyle/>
          <a:p>
            <a:r>
              <a:rPr lang="es-ES" sz="3600" b="1" dirty="0"/>
              <a:t>1.4 Falacias de las aplicaciones Distribuidas</a:t>
            </a:r>
            <a:endParaRPr lang="es-EC" sz="3600" b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3818E8-DD16-250A-DB1B-BD6AFEFD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057934-F395-CFF1-B05E-DE3CF52A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48</a:t>
            </a:fld>
            <a:endParaRPr lang="es-EC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F0613299-C05E-F313-0260-6D078C4567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2041303"/>
              </p:ext>
            </p:extLst>
          </p:nvPr>
        </p:nvGraphicFramePr>
        <p:xfrm>
          <a:off x="838200" y="2926080"/>
          <a:ext cx="10337800" cy="3430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B6AAF6F2-E97B-0CF3-151D-1983985D51F7}"/>
              </a:ext>
            </a:extLst>
          </p:cNvPr>
          <p:cNvSpPr/>
          <p:nvPr/>
        </p:nvSpPr>
        <p:spPr>
          <a:xfrm>
            <a:off x="1122998" y="1730852"/>
            <a:ext cx="4294822" cy="66040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800" b="1" dirty="0"/>
              <a:t>LA RED ES FIABLE</a:t>
            </a:r>
          </a:p>
        </p:txBody>
      </p:sp>
      <p:pic>
        <p:nvPicPr>
          <p:cNvPr id="1026" name="Picture 2" descr="The network is reliable">
            <a:extLst>
              <a:ext uri="{FF2B5EF4-FFF2-40B4-BE49-F238E27FC236}">
                <a16:creationId xmlns:a16="http://schemas.microsoft.com/office/drawing/2014/main" id="{34E3478E-27AC-9163-5CA4-2C439E00D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1413352"/>
            <a:ext cx="54197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86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E5FD8-C57A-B48A-4BC1-33CD67BA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E327E6-4453-7861-2E63-1FB89B321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B3E7867-0201-D38D-E058-6D691FE1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49</a:t>
            </a:fld>
            <a:endParaRPr lang="es-EC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FDE96BC-DE3F-114E-43CD-054B3FBF8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407301"/>
              </p:ext>
            </p:extLst>
          </p:nvPr>
        </p:nvGraphicFramePr>
        <p:xfrm>
          <a:off x="548640" y="2645305"/>
          <a:ext cx="10932160" cy="3711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89708C55-F188-77DB-B3EF-D9AEE8E6DAE8}"/>
              </a:ext>
            </a:extLst>
          </p:cNvPr>
          <p:cNvSpPr/>
          <p:nvPr/>
        </p:nvSpPr>
        <p:spPr>
          <a:xfrm>
            <a:off x="640080" y="1646767"/>
            <a:ext cx="4028440" cy="66040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800" b="1" dirty="0"/>
              <a:t>LA LATENCIA ES CERO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DB168A-AFFA-16A7-2613-EC8C7090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>
            <a:normAutofit/>
          </a:bodyPr>
          <a:lstStyle/>
          <a:p>
            <a:r>
              <a:rPr lang="es-ES" sz="3600" b="1" dirty="0"/>
              <a:t>1.4 Falacias de las aplicaciones Distribuidas</a:t>
            </a:r>
            <a:endParaRPr lang="es-EC" sz="3600" b="1" dirty="0"/>
          </a:p>
        </p:txBody>
      </p:sp>
      <p:pic>
        <p:nvPicPr>
          <p:cNvPr id="2050" name="Picture 2" descr="Latency is zero">
            <a:extLst>
              <a:ext uri="{FF2B5EF4-FFF2-40B4-BE49-F238E27FC236}">
                <a16:creationId xmlns:a16="http://schemas.microsoft.com/office/drawing/2014/main" id="{F1EC5AA8-86AD-86E7-4590-C5D157A5F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319742"/>
            <a:ext cx="62484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13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BF789-FE51-1A3F-61A5-695114B0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5960" cy="1325563"/>
          </a:xfrm>
        </p:spPr>
        <p:txBody>
          <a:bodyPr/>
          <a:lstStyle/>
          <a:p>
            <a:r>
              <a:rPr lang="es-EC" b="1" dirty="0"/>
              <a:t>Introducción a las Aplicaciones Distribuidas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2E43A4-37D2-05F7-D6F4-F6CED8834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1 Introducción </a:t>
            </a:r>
          </a:p>
          <a:p>
            <a:pPr marL="0" indent="0">
              <a:buNone/>
            </a:pPr>
            <a:r>
              <a:rPr lang="es-ES" b="1" dirty="0">
                <a:highlight>
                  <a:srgbClr val="00FF00"/>
                </a:highlight>
              </a:rPr>
              <a:t>1.1 Conceptos de Aplicaciones Distribuidas </a:t>
            </a:r>
          </a:p>
          <a:p>
            <a:pPr marL="0" indent="0">
              <a:buNone/>
            </a:pPr>
            <a:r>
              <a:rPr lang="es-ES" b="1" dirty="0"/>
              <a:t>1.2 </a:t>
            </a:r>
            <a:r>
              <a:rPr lang="es-ES" dirty="0"/>
              <a:t>Evolución de las aplicaciones distribuidas </a:t>
            </a:r>
          </a:p>
          <a:p>
            <a:pPr marL="0" indent="0">
              <a:buNone/>
            </a:pPr>
            <a:r>
              <a:rPr lang="es-ES" b="1" dirty="0"/>
              <a:t>1.3 </a:t>
            </a:r>
            <a:r>
              <a:rPr lang="es-ES" dirty="0"/>
              <a:t>Principales desafíos y ventajas </a:t>
            </a:r>
          </a:p>
          <a:p>
            <a:pPr marL="0" indent="0">
              <a:buNone/>
            </a:pPr>
            <a:r>
              <a:rPr lang="es-ES" b="1" dirty="0"/>
              <a:t>1.4 </a:t>
            </a:r>
            <a:r>
              <a:rPr lang="es-ES" dirty="0"/>
              <a:t>Falacias de las aplicaciones Distribuidas </a:t>
            </a:r>
          </a:p>
          <a:p>
            <a:pPr marL="0" indent="0">
              <a:buNone/>
            </a:pPr>
            <a:r>
              <a:rPr lang="es-EC" b="1" dirty="0"/>
              <a:t>1.5 </a:t>
            </a:r>
            <a:r>
              <a:rPr lang="es-EC" dirty="0"/>
              <a:t>Teorema CAP </a:t>
            </a:r>
          </a:p>
          <a:p>
            <a:endParaRPr lang="es-EC" dirty="0"/>
          </a:p>
          <a:p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FC15DD-19A7-8712-A09A-3B1D016F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572D6-DD71-4221-BAD1-2DA00AEEC0C4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755806-CE9F-FA87-ED98-754C25CB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41441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1A9FA-B17E-13DC-EF36-A7476254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3DA8E3-FD7F-BEB8-E43E-4378113B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CF9BC8-54CD-5D37-6766-62D390B5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50</a:t>
            </a:fld>
            <a:endParaRPr lang="es-EC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D8C1182-6479-A720-5AF2-A79EDFC24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743124"/>
              </p:ext>
            </p:extLst>
          </p:nvPr>
        </p:nvGraphicFramePr>
        <p:xfrm>
          <a:off x="436880" y="2856230"/>
          <a:ext cx="11308080" cy="337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2DAA63FB-49DF-CCD7-C868-9955F82BD70F}"/>
              </a:ext>
            </a:extLst>
          </p:cNvPr>
          <p:cNvSpPr/>
          <p:nvPr/>
        </p:nvSpPr>
        <p:spPr>
          <a:xfrm>
            <a:off x="520700" y="1530667"/>
            <a:ext cx="4897120" cy="101600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EL ANCHO DE BANDA ES INFINITO</a:t>
            </a:r>
            <a:endParaRPr lang="es-EC" sz="28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EF81BD-A03B-C8FA-EE2D-6558383B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>
            <a:normAutofit/>
          </a:bodyPr>
          <a:lstStyle/>
          <a:p>
            <a:r>
              <a:rPr lang="es-ES" sz="3600" b="1" dirty="0"/>
              <a:t>1.4 Falacias de las aplicaciones Distribuidas</a:t>
            </a:r>
            <a:endParaRPr lang="es-EC" sz="3600" b="1" dirty="0"/>
          </a:p>
        </p:txBody>
      </p:sp>
      <p:pic>
        <p:nvPicPr>
          <p:cNvPr id="3074" name="Picture 2" descr="Bandwith is infinite">
            <a:extLst>
              <a:ext uri="{FF2B5EF4-FFF2-40B4-BE49-F238E27FC236}">
                <a16:creationId xmlns:a16="http://schemas.microsoft.com/office/drawing/2014/main" id="{90164687-6562-E24D-B146-EA9DBA0D4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58" y="1305242"/>
            <a:ext cx="62579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602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60486-9903-E7AB-CD18-DD4731000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9C3BFB-7623-89D2-D9D6-37FB911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FE06F7-9C62-790E-E61A-EDFC7AD5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51</a:t>
            </a:fld>
            <a:endParaRPr lang="es-EC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4BE9B0C1-711F-0042-FE19-F4DDF620D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285040"/>
              </p:ext>
            </p:extLst>
          </p:nvPr>
        </p:nvGraphicFramePr>
        <p:xfrm>
          <a:off x="436880" y="2794000"/>
          <a:ext cx="11277600" cy="3562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5A59DB13-9F83-30E4-7DB1-1A689DDCD722}"/>
              </a:ext>
            </a:extLst>
          </p:cNvPr>
          <p:cNvSpPr/>
          <p:nvPr/>
        </p:nvSpPr>
        <p:spPr>
          <a:xfrm>
            <a:off x="436880" y="1677034"/>
            <a:ext cx="5659120" cy="66040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800" b="1" dirty="0"/>
              <a:t>LA RED ES SEGURA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DBF08-C54A-33FA-9017-3AEB3991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>
            <a:normAutofit/>
          </a:bodyPr>
          <a:lstStyle/>
          <a:p>
            <a:r>
              <a:rPr lang="es-ES" sz="3600" b="1" dirty="0"/>
              <a:t>1.4 Falacias de las aplicaciones Distribuidas</a:t>
            </a:r>
            <a:endParaRPr lang="es-EC" sz="3600" b="1" dirty="0"/>
          </a:p>
        </p:txBody>
      </p:sp>
      <p:pic>
        <p:nvPicPr>
          <p:cNvPr id="4098" name="Picture 2" descr="The network is secure">
            <a:extLst>
              <a:ext uri="{FF2B5EF4-FFF2-40B4-BE49-F238E27FC236}">
                <a16:creationId xmlns:a16="http://schemas.microsoft.com/office/drawing/2014/main" id="{EF78AD90-139C-A955-52E9-BF4509C89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418" y="1227772"/>
            <a:ext cx="54197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874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95FD-E75A-A2A1-CF0B-F7E8C686F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0C08AA-87B3-621E-F5D5-19454BBD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B73E69-EE91-AB45-6F5C-BF6A1C92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52</a:t>
            </a:fld>
            <a:endParaRPr lang="es-EC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792FD2F-CB9E-0A63-4998-5BA514E02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466378"/>
              </p:ext>
            </p:extLst>
          </p:nvPr>
        </p:nvGraphicFramePr>
        <p:xfrm>
          <a:off x="4886960" y="2529840"/>
          <a:ext cx="7010400" cy="3718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E1F97AA2-C604-532F-7B7C-4EDA028002FB}"/>
              </a:ext>
            </a:extLst>
          </p:cNvPr>
          <p:cNvSpPr/>
          <p:nvPr/>
        </p:nvSpPr>
        <p:spPr>
          <a:xfrm>
            <a:off x="398706" y="1544796"/>
            <a:ext cx="11376734" cy="710724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LA TOPOLOGÍA DE LA RED NO CAMBIA</a:t>
            </a:r>
            <a:endParaRPr lang="es-EC" sz="28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8FD643-C60D-C8EA-53A1-6310FFFA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>
            <a:normAutofit/>
          </a:bodyPr>
          <a:lstStyle/>
          <a:p>
            <a:r>
              <a:rPr lang="es-ES" sz="3600" b="1" dirty="0"/>
              <a:t>1.4 Falacias de las aplicaciones Distribuidas</a:t>
            </a:r>
            <a:endParaRPr lang="es-EC" sz="3600" b="1" dirty="0"/>
          </a:p>
        </p:txBody>
      </p:sp>
      <p:pic>
        <p:nvPicPr>
          <p:cNvPr id="5122" name="Picture 2" descr="Topology doesn't change">
            <a:extLst>
              <a:ext uri="{FF2B5EF4-FFF2-40B4-BE49-F238E27FC236}">
                <a16:creationId xmlns:a16="http://schemas.microsoft.com/office/drawing/2014/main" id="{541DFB1A-4D1E-3A5F-7024-7B3D819F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" y="2674142"/>
            <a:ext cx="4454485" cy="34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456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08C38-C2BA-00B0-3E5F-231CE6688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6CC2B3-2266-986B-2132-595E355D1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1C1F80-3865-4679-7C8A-9B3B037C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53</a:t>
            </a:fld>
            <a:endParaRPr lang="es-EC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4F1B22A-E1E5-75AB-1DE1-A6BA9ADC2E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563784"/>
              </p:ext>
            </p:extLst>
          </p:nvPr>
        </p:nvGraphicFramePr>
        <p:xfrm>
          <a:off x="487680" y="2655888"/>
          <a:ext cx="11216640" cy="3700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31BE4B45-E209-22A3-1622-18DF46B6EA18}"/>
              </a:ext>
            </a:extLst>
          </p:cNvPr>
          <p:cNvSpPr/>
          <p:nvPr/>
        </p:nvSpPr>
        <p:spPr>
          <a:xfrm>
            <a:off x="375920" y="1564640"/>
            <a:ext cx="5110480" cy="786448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HAY UN SOLO ADMINISTRADOR</a:t>
            </a:r>
            <a:endParaRPr lang="es-EC" sz="28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D6BCBA-8739-2CF1-1C35-A2F838CC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>
            <a:normAutofit/>
          </a:bodyPr>
          <a:lstStyle/>
          <a:p>
            <a:r>
              <a:rPr lang="es-ES" sz="3600" b="1" dirty="0"/>
              <a:t>1.4 Falacias de las aplicaciones Distribuidas</a:t>
            </a:r>
            <a:endParaRPr lang="es-EC" sz="3600" b="1" dirty="0"/>
          </a:p>
        </p:txBody>
      </p:sp>
      <p:pic>
        <p:nvPicPr>
          <p:cNvPr id="6146" name="Picture 2" descr="There is one administrator">
            <a:extLst>
              <a:ext uri="{FF2B5EF4-FFF2-40B4-BE49-F238E27FC236}">
                <a16:creationId xmlns:a16="http://schemas.microsoft.com/office/drawing/2014/main" id="{9A25F018-85A0-8A61-848B-D664C118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05" y="1330325"/>
            <a:ext cx="60864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147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720-9C66-E1E3-B459-030A99154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9B585B-A3AD-BF05-1304-C5848E117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36589E-DC6A-42DB-39E0-9128FA4F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54</a:t>
            </a:fld>
            <a:endParaRPr lang="es-EC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FC394CD-08B9-24A1-E9F8-C7C552BB09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776819"/>
              </p:ext>
            </p:extLst>
          </p:nvPr>
        </p:nvGraphicFramePr>
        <p:xfrm>
          <a:off x="4622800" y="2336800"/>
          <a:ext cx="7244080" cy="401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2AE7FC-3AA9-C641-3CF3-63534288BC95}"/>
              </a:ext>
            </a:extLst>
          </p:cNvPr>
          <p:cNvSpPr/>
          <p:nvPr/>
        </p:nvSpPr>
        <p:spPr>
          <a:xfrm>
            <a:off x="355600" y="1524635"/>
            <a:ext cx="11511280" cy="66040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EL COSTO DEL TRANSPORTE ES CERO</a:t>
            </a:r>
            <a:endParaRPr lang="es-EC" sz="28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90EC1C-E90F-ECD1-5349-717B35F9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>
            <a:normAutofit/>
          </a:bodyPr>
          <a:lstStyle/>
          <a:p>
            <a:r>
              <a:rPr lang="es-ES" sz="3600" b="1" dirty="0"/>
              <a:t>1.4 Falacias de las aplicaciones Distribuidas</a:t>
            </a:r>
            <a:endParaRPr lang="es-EC" sz="3600" b="1" dirty="0"/>
          </a:p>
        </p:txBody>
      </p:sp>
      <p:pic>
        <p:nvPicPr>
          <p:cNvPr id="7170" name="Picture 2" descr="Transport cost is zero">
            <a:extLst>
              <a:ext uri="{FF2B5EF4-FFF2-40B4-BE49-F238E27FC236}">
                <a16:creationId xmlns:a16="http://schemas.microsoft.com/office/drawing/2014/main" id="{F07561DF-4BE7-661C-4800-E4062255E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900363"/>
            <a:ext cx="4280844" cy="32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576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686B-5C64-2865-C7B1-77D89DD86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A86D42-942F-EB41-3DE7-06B5FBB3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325C05-78E2-818D-4F38-270E4B99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55</a:t>
            </a:fld>
            <a:endParaRPr lang="es-EC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AF2C9CA4-9697-99C9-32D5-FD5C38A43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052049"/>
              </p:ext>
            </p:extLst>
          </p:nvPr>
        </p:nvGraphicFramePr>
        <p:xfrm>
          <a:off x="345440" y="2553494"/>
          <a:ext cx="11541760" cy="3802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0962014D-4AE3-5A9D-9D34-558F0F2C363D}"/>
              </a:ext>
            </a:extLst>
          </p:cNvPr>
          <p:cNvSpPr/>
          <p:nvPr/>
        </p:nvSpPr>
        <p:spPr>
          <a:xfrm>
            <a:off x="345440" y="1690688"/>
            <a:ext cx="6085840" cy="66040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800" b="1" dirty="0"/>
              <a:t>LA RED ES HOMOGÉNEA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4E7F70-432A-9A3A-160D-8422B7C2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>
            <a:normAutofit/>
          </a:bodyPr>
          <a:lstStyle/>
          <a:p>
            <a:r>
              <a:rPr lang="es-ES" sz="3600" b="1" dirty="0"/>
              <a:t>1.4 Falacias de las aplicaciones Distribuidas</a:t>
            </a:r>
            <a:endParaRPr lang="es-EC" sz="3600" b="1" dirty="0"/>
          </a:p>
        </p:txBody>
      </p:sp>
      <p:pic>
        <p:nvPicPr>
          <p:cNvPr id="8194" name="Picture 2" descr="The network is homogeneous">
            <a:extLst>
              <a:ext uri="{FF2B5EF4-FFF2-40B4-BE49-F238E27FC236}">
                <a16:creationId xmlns:a16="http://schemas.microsoft.com/office/drawing/2014/main" id="{D4ACAC99-3FCD-AF08-59BC-CE3C8871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60" y="1299051"/>
            <a:ext cx="4160520" cy="186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372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CF67A-3D73-1EE2-991C-A191F15E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36068-56C7-7A3B-A6B3-311E2BD4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5960" cy="1325563"/>
          </a:xfrm>
        </p:spPr>
        <p:txBody>
          <a:bodyPr/>
          <a:lstStyle/>
          <a:p>
            <a:r>
              <a:rPr lang="es-EC" b="1" dirty="0"/>
              <a:t>Introducción a las Aplicaciones Distribuidas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00510E-9587-6297-4758-BDA0A49F7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1 Introducción </a:t>
            </a:r>
          </a:p>
          <a:p>
            <a:pPr marL="0" indent="0">
              <a:buNone/>
            </a:pPr>
            <a:r>
              <a:rPr lang="es-ES" b="1" dirty="0"/>
              <a:t>1.1 </a:t>
            </a:r>
            <a:r>
              <a:rPr lang="es-ES" dirty="0"/>
              <a:t>Conceptos de Aplicaciones Distribuidas </a:t>
            </a:r>
          </a:p>
          <a:p>
            <a:pPr marL="0" indent="0">
              <a:buNone/>
            </a:pPr>
            <a:r>
              <a:rPr lang="es-ES" b="1" dirty="0"/>
              <a:t>1.2 </a:t>
            </a:r>
            <a:r>
              <a:rPr lang="es-ES" dirty="0"/>
              <a:t>Evolución de las aplicaciones distribuidas </a:t>
            </a:r>
          </a:p>
          <a:p>
            <a:pPr marL="0" indent="0">
              <a:buNone/>
            </a:pPr>
            <a:r>
              <a:rPr lang="es-ES" b="1" dirty="0"/>
              <a:t>1.3 </a:t>
            </a:r>
            <a:r>
              <a:rPr lang="es-ES" dirty="0"/>
              <a:t>Principales desafíos y ventajas </a:t>
            </a:r>
          </a:p>
          <a:p>
            <a:pPr marL="0" indent="0">
              <a:buNone/>
            </a:pPr>
            <a:r>
              <a:rPr lang="es-ES" b="1" dirty="0"/>
              <a:t>1.4 </a:t>
            </a:r>
            <a:r>
              <a:rPr lang="es-ES" dirty="0"/>
              <a:t>Falacias de las aplicaciones Distribuidas </a:t>
            </a:r>
          </a:p>
          <a:p>
            <a:pPr marL="0" indent="0">
              <a:buNone/>
            </a:pPr>
            <a:r>
              <a:rPr lang="es-EC" b="1" dirty="0">
                <a:highlight>
                  <a:srgbClr val="00FF00"/>
                </a:highlight>
              </a:rPr>
              <a:t>1.5 Teorema CAP </a:t>
            </a:r>
          </a:p>
          <a:p>
            <a:endParaRPr lang="es-EC" dirty="0"/>
          </a:p>
          <a:p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CA3336-4D11-FE3B-587B-9550A837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E38-9EE6-47D8-8771-2FD3DDAECFA0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3362B2-0C30-5675-9BC8-E6F7126E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25990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DCDAF-8BA4-5271-B277-70210B78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1.5 Teorema CAP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36DF7-EC4C-6B34-FB97-A284C72B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760" y="1766570"/>
            <a:ext cx="6746240" cy="435133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s-ES" dirty="0"/>
              <a:t>El teorema CAP, propuesto por Eric </a:t>
            </a:r>
            <a:r>
              <a:rPr lang="es-ES" dirty="0" err="1"/>
              <a:t>Brewer</a:t>
            </a:r>
            <a:r>
              <a:rPr lang="es-ES" dirty="0"/>
              <a:t> en el año 2000, define el comportamiento de un sistema distribuido.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ES" dirty="0"/>
              <a:t>Está formado por la primera letra de cada atributo: </a:t>
            </a:r>
            <a:r>
              <a:rPr lang="es-ES" b="1" dirty="0" err="1"/>
              <a:t>C</a:t>
            </a:r>
            <a:r>
              <a:rPr lang="es-ES" dirty="0" err="1"/>
              <a:t>onsistency</a:t>
            </a:r>
            <a:r>
              <a:rPr lang="es-ES" dirty="0"/>
              <a:t>, </a:t>
            </a:r>
            <a:r>
              <a:rPr lang="es-ES" b="1" dirty="0" err="1"/>
              <a:t>A</a:t>
            </a:r>
            <a:r>
              <a:rPr lang="es-ES" dirty="0" err="1"/>
              <a:t>vailability</a:t>
            </a:r>
            <a:r>
              <a:rPr lang="es-ES" dirty="0"/>
              <a:t> y </a:t>
            </a:r>
            <a:r>
              <a:rPr lang="es-ES" b="1" dirty="0" err="1"/>
              <a:t>P</a:t>
            </a:r>
            <a:r>
              <a:rPr lang="es-ES" dirty="0" err="1"/>
              <a:t>artition</a:t>
            </a:r>
            <a:r>
              <a:rPr lang="es-ES" dirty="0"/>
              <a:t> </a:t>
            </a:r>
            <a:r>
              <a:rPr lang="es-ES" dirty="0" err="1"/>
              <a:t>tolerance</a:t>
            </a:r>
            <a:r>
              <a:rPr lang="es-ES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ES" dirty="0"/>
              <a:t>Un sistema distribuido es un grupo de nodos conectados que comparten información entre sí.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ES" dirty="0"/>
              <a:t>Un cliente puede escribir un dato interactuando con cualquier nodo y puede leerlo del mismo nodo o de uno diferente.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C6BD2-0092-4BD0-3805-6214060B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5827AC-1544-723E-B89A-A42C2A4E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57</a:t>
            </a:fld>
            <a:endParaRPr lang="es-EC"/>
          </a:p>
        </p:txBody>
      </p:sp>
      <p:pic>
        <p:nvPicPr>
          <p:cNvPr id="11266" name="Picture 2" descr="334 resultados de imágenes, fotos de stock e ilustraciones libres de  regalías para Teorema cap | Shutterstock">
            <a:extLst>
              <a:ext uri="{FF2B5EF4-FFF2-40B4-BE49-F238E27FC236}">
                <a16:creationId xmlns:a16="http://schemas.microsoft.com/office/drawing/2014/main" id="{7CF78273-337A-376F-6A88-ABC5F5D96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>
            <a:fillRect/>
          </a:stretch>
        </p:blipFill>
        <p:spPr bwMode="auto">
          <a:xfrm>
            <a:off x="360680" y="1766570"/>
            <a:ext cx="4119880" cy="36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99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1916-776C-5C15-C80E-3BE6CB1E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8F593-E645-4260-D750-65DF6742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1.5 Teorema CAP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61C9B1-71F7-2262-16CB-4C51E398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8D47C4-EB14-B9EB-ADC6-6F1C0B12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58</a:t>
            </a:fld>
            <a:endParaRPr lang="es-EC"/>
          </a:p>
        </p:txBody>
      </p:sp>
      <p:pic>
        <p:nvPicPr>
          <p:cNvPr id="2050" name="Picture 2" descr="Sistemas distribuidos">
            <a:extLst>
              <a:ext uri="{FF2B5EF4-FFF2-40B4-BE49-F238E27FC236}">
                <a16:creationId xmlns:a16="http://schemas.microsoft.com/office/drawing/2014/main" id="{A52D3DAA-98D8-D624-8E26-A48031F7A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95" y="1497788"/>
            <a:ext cx="5835809" cy="33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4B2264E-4572-1BE7-97F5-C6CB5D125CEE}"/>
              </a:ext>
            </a:extLst>
          </p:cNvPr>
          <p:cNvSpPr txBox="1"/>
          <p:nvPr/>
        </p:nvSpPr>
        <p:spPr>
          <a:xfrm>
            <a:off x="1722120" y="5103625"/>
            <a:ext cx="8747760" cy="12003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El teorema establece que, </a:t>
            </a:r>
            <a:r>
              <a:rPr lang="es-ES" sz="2400" b="1" dirty="0"/>
              <a:t>para una operación de escritura seguida de una lectura, el sistema solo puede garantizar dos de tres atributos simultáneamente, debiendo sacrificar el tercero.</a:t>
            </a:r>
          </a:p>
        </p:txBody>
      </p:sp>
    </p:spTree>
    <p:extLst>
      <p:ext uri="{BB962C8B-B14F-4D97-AF65-F5344CB8AC3E}">
        <p14:creationId xmlns:p14="http://schemas.microsoft.com/office/powerpoint/2010/main" val="2567635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7BC63-EA01-5EEC-02EA-258A05D0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16480-6F4B-C4DA-3B0E-97C7B2C1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1.5 Teorema CAP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3D746E-90FC-1177-319D-96EC56B2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835945-E3CA-065F-879B-DDC00B290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59</a:t>
            </a:fld>
            <a:endParaRPr lang="es-EC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93D59D-7746-9A51-0186-DC26A575F277}"/>
              </a:ext>
            </a:extLst>
          </p:cNvPr>
          <p:cNvSpPr txBox="1"/>
          <p:nvPr/>
        </p:nvSpPr>
        <p:spPr>
          <a:xfrm>
            <a:off x="1722120" y="4199385"/>
            <a:ext cx="8747760" cy="8309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s-ES" sz="2400" b="1" dirty="0" err="1"/>
              <a:t>Consistency</a:t>
            </a:r>
            <a:r>
              <a:rPr lang="es-ES" sz="2400" b="1" dirty="0"/>
              <a:t> (Consistencia):</a:t>
            </a:r>
            <a:r>
              <a:rPr lang="es-ES" sz="2400" dirty="0"/>
              <a:t> Todos los nodos ven los mismos datos al mismo tiempo, garantiza que no se devuelva data desactualizada.</a:t>
            </a:r>
          </a:p>
        </p:txBody>
      </p:sp>
      <p:pic>
        <p:nvPicPr>
          <p:cNvPr id="3074" name="Picture 2" descr="Sistemas distribuidos - Consistency">
            <a:extLst>
              <a:ext uri="{FF2B5EF4-FFF2-40B4-BE49-F238E27FC236}">
                <a16:creationId xmlns:a16="http://schemas.microsoft.com/office/drawing/2014/main" id="{1C0408BE-542D-2D9C-0C9A-BE43A32F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00" y="2064128"/>
            <a:ext cx="6480000" cy="15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88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D0E5C-1BBC-2CF6-74C4-81E3C73EE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4866D-F8ED-0113-4B18-7C91B4CB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BD30ABB-7FC3-463B-069D-259BB9942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989198"/>
              </p:ext>
            </p:extLst>
          </p:nvPr>
        </p:nvGraphicFramePr>
        <p:xfrm>
          <a:off x="3581400" y="1940560"/>
          <a:ext cx="8122920" cy="4057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Webquest Creator 2">
            <a:extLst>
              <a:ext uri="{FF2B5EF4-FFF2-40B4-BE49-F238E27FC236}">
                <a16:creationId xmlns:a16="http://schemas.microsoft.com/office/drawing/2014/main" id="{139D36E0-B9F8-C7CE-949C-69D8DCC0A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0" y="2769617"/>
            <a:ext cx="2940310" cy="32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6FF6B2-BCF2-EA0C-56A6-3A811AF8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0EBA-81D0-47DD-84AF-F9E12D103826}" type="datetime1">
              <a:rPr lang="es-EC" smtClean="0"/>
              <a:t>29/10/2025</a:t>
            </a:fld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930656-B903-A5DC-EC79-AE9B5E00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76520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F22B-F21D-E573-A0E9-83CE49A46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4282C0-8618-1738-2FBC-FD2A284F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1.5 Teorema CAP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BADFB8-DEA9-20D4-5CF6-27407BF19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AA9C5D-828F-5E5F-A644-416838A4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60</a:t>
            </a:fld>
            <a:endParaRPr lang="es-EC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76A77F-BD1C-B936-D9A4-D527EEF8B6F7}"/>
              </a:ext>
            </a:extLst>
          </p:cNvPr>
          <p:cNvSpPr txBox="1"/>
          <p:nvPr/>
        </p:nvSpPr>
        <p:spPr>
          <a:xfrm>
            <a:off x="1722120" y="3986025"/>
            <a:ext cx="8747760" cy="15696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just" fontAlgn="base"/>
            <a:r>
              <a:rPr lang="es-ES" sz="2400" b="1" dirty="0" err="1"/>
              <a:t>Availability</a:t>
            </a:r>
            <a:r>
              <a:rPr lang="es-ES" sz="2400" b="1" dirty="0"/>
              <a:t> (Disponibilidad):</a:t>
            </a:r>
            <a:r>
              <a:rPr lang="es-ES" sz="2400" dirty="0"/>
              <a:t> Si un nodo se encuentra abajo, el sistema tiene que responder a las peticiones enviadas. </a:t>
            </a:r>
          </a:p>
          <a:p>
            <a:pPr algn="just" fontAlgn="base"/>
            <a:r>
              <a:rPr lang="es-ES" sz="2400" dirty="0"/>
              <a:t>Un nodo activo debe devolver una respuesta razonable en un periodo de tiempo razonable (sin errores o </a:t>
            </a:r>
            <a:r>
              <a:rPr lang="es-ES" sz="2400" dirty="0" err="1"/>
              <a:t>timeout</a:t>
            </a:r>
            <a:r>
              <a:rPr lang="es-ES" sz="2400" dirty="0"/>
              <a:t>).</a:t>
            </a:r>
          </a:p>
        </p:txBody>
      </p:sp>
      <p:pic>
        <p:nvPicPr>
          <p:cNvPr id="4098" name="Picture 2" descr="Sistemas distribuidos - Availability">
            <a:extLst>
              <a:ext uri="{FF2B5EF4-FFF2-40B4-BE49-F238E27FC236}">
                <a16:creationId xmlns:a16="http://schemas.microsoft.com/office/drawing/2014/main" id="{8D94DF0F-0793-4CF1-61AA-CCE44A991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/>
          <a:stretch>
            <a:fillRect/>
          </a:stretch>
        </p:blipFill>
        <p:spPr bwMode="auto">
          <a:xfrm>
            <a:off x="3216000" y="1798320"/>
            <a:ext cx="5760000" cy="19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7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0629-46E3-A588-F9D5-EBE64501C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07623-44C7-4AA8-B0E1-BBF64567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1.5 Teorema CAP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DD0257-5CC3-55ED-9893-41C992F0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DF6095-E63C-A3BF-39F7-6377C484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61</a:t>
            </a:fld>
            <a:endParaRPr lang="es-EC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437AE2-4118-3CE6-6071-D28D3AE452B6}"/>
              </a:ext>
            </a:extLst>
          </p:cNvPr>
          <p:cNvSpPr txBox="1"/>
          <p:nvPr/>
        </p:nvSpPr>
        <p:spPr>
          <a:xfrm>
            <a:off x="1722120" y="4480508"/>
            <a:ext cx="8747760" cy="12003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s-ES" sz="2400" b="1" dirty="0" err="1"/>
              <a:t>Partition</a:t>
            </a:r>
            <a:r>
              <a:rPr lang="es-ES" sz="2400" b="1" dirty="0"/>
              <a:t> </a:t>
            </a:r>
            <a:r>
              <a:rPr lang="es-ES" sz="2400" b="1" dirty="0" err="1"/>
              <a:t>tolerance</a:t>
            </a:r>
            <a:r>
              <a:rPr lang="es-ES" sz="2400" b="1" dirty="0"/>
              <a:t> (Tolerancia al particionado):</a:t>
            </a:r>
            <a:r>
              <a:rPr lang="es-ES" sz="2400" dirty="0"/>
              <a:t> Un sistema debe seguir funcionando aun cuando los nodos no se puedan comunicar entre sí (temporal o permanentemente).</a:t>
            </a:r>
          </a:p>
        </p:txBody>
      </p:sp>
      <p:pic>
        <p:nvPicPr>
          <p:cNvPr id="5122" name="Picture 2" descr="Sistemas distribuidos - Partition tolerance">
            <a:extLst>
              <a:ext uri="{FF2B5EF4-FFF2-40B4-BE49-F238E27FC236}">
                <a16:creationId xmlns:a16="http://schemas.microsoft.com/office/drawing/2014/main" id="{84C033B1-0E55-BB31-692B-D2A39646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00" y="1844612"/>
            <a:ext cx="6480000" cy="229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5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74E4B-F5F0-6874-DA4D-28BDE169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A804F-12F9-D689-4BFC-61245828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1.5 Teorema CAP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D874E6-3003-5217-F82D-EF818682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C03A3B-BDFE-C4DD-D3BF-092AA239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62</a:t>
            </a:fld>
            <a:endParaRPr lang="es-EC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C455C2-712A-9050-DFC1-590B827F7CE2}"/>
              </a:ext>
            </a:extLst>
          </p:cNvPr>
          <p:cNvSpPr txBox="1"/>
          <p:nvPr/>
        </p:nvSpPr>
        <p:spPr>
          <a:xfrm>
            <a:off x="998220" y="1818640"/>
            <a:ext cx="10195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Teorema </a:t>
            </a:r>
            <a:r>
              <a:rPr lang="es-ES" sz="2400" b="1" dirty="0"/>
              <a:t>CAP</a:t>
            </a:r>
            <a:r>
              <a:rPr lang="es-ES" sz="2400" dirty="0"/>
              <a:t> solo podemos cumplir 2 de estos 3 atributos, así que </a:t>
            </a:r>
            <a:r>
              <a:rPr lang="es-ES" sz="2400" b="1" dirty="0"/>
              <a:t>según el escenario debemos decidir que atributos necesitamos garantizar. </a:t>
            </a:r>
          </a:p>
          <a:p>
            <a:pPr algn="just"/>
            <a:endParaRPr lang="es-ES" sz="2400" b="1" dirty="0"/>
          </a:p>
          <a:p>
            <a:pPr algn="just"/>
            <a:r>
              <a:rPr lang="es-ES" sz="2400" dirty="0"/>
              <a:t>Debemos tener en cuenta que en la computación distribuida la red nunca es confiable las caídas de red ocurren siempre y no las podemos controlar, por lo tanto, nos queda escoger entre mantener la consistencia o la accesibilidad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1778610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24AA5-5751-58B2-F503-DD3E5A907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42FCB-3D3E-8DE9-230A-5DD18D40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1.5 Teorema CAP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BF3894-7AEF-391F-0896-E5026B47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93B26B-9F2B-5A71-8274-7F53AD38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63</a:t>
            </a:fld>
            <a:endParaRPr lang="es-EC"/>
          </a:p>
        </p:txBody>
      </p:sp>
      <p:pic>
        <p:nvPicPr>
          <p:cNvPr id="9218" name="Picture 2" descr="Visual Guide to NoSQL Systems">
            <a:extLst>
              <a:ext uri="{FF2B5EF4-FFF2-40B4-BE49-F238E27FC236}">
                <a16:creationId xmlns:a16="http://schemas.microsoft.com/office/drawing/2014/main" id="{FF3D46BF-A9FB-6E94-81D4-58F210DAB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94619"/>
            <a:ext cx="7010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7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E00C5-516E-98BF-C181-CEEAC8B61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2F226-7FB6-A09D-4362-C34E727D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1.5 Teorema CAP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B68EFF-F95D-1869-4665-686293A0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28ABCC-E949-C9C8-1B56-386D7DFC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64</a:t>
            </a:fld>
            <a:endParaRPr lang="es-EC"/>
          </a:p>
        </p:txBody>
      </p:sp>
      <p:pic>
        <p:nvPicPr>
          <p:cNvPr id="10242" name="Picture 2" descr="Daniel Eduardo Portugal Revilla on X: &quot;Un punto de partida para aprender  NoSql y sistemas distribuidos es conocer el Teorema CAP. Este indica que  solo podemos tener dos combinaciones (CA, CP, AP)">
            <a:extLst>
              <a:ext uri="{FF2B5EF4-FFF2-40B4-BE49-F238E27FC236}">
                <a16:creationId xmlns:a16="http://schemas.microsoft.com/office/drawing/2014/main" id="{E4C23846-8BA0-6A38-E52A-6BAEC6DCA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1"/>
          <a:stretch>
            <a:fillRect/>
          </a:stretch>
        </p:blipFill>
        <p:spPr bwMode="auto">
          <a:xfrm>
            <a:off x="2771219" y="1290773"/>
            <a:ext cx="6649561" cy="53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659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F081D-CF13-D012-C490-3A560541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B4133-4325-59DC-4EC4-0DC4E378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C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I: FUNDAMENTOS DE APLICACIONES DISTRIBUIDAS</a:t>
            </a:r>
            <a:endParaRPr lang="es-EC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4ADEEF-11DC-A2A5-CD47-6C9A79A91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C" b="1" dirty="0">
                <a:solidFill>
                  <a:schemeClr val="bg1"/>
                </a:solidFill>
              </a:rPr>
              <a:t>Gestión de concurrencia</a:t>
            </a:r>
            <a:r>
              <a:rPr lang="es-EC" b="1" dirty="0"/>
              <a:t> 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2E1607-8946-5D50-B33E-C2BA4AE4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F92C-9D26-4D0F-A70D-FEACFB6BA61C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27A18D-A2CE-DBA4-A352-55797C51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18303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D31BB-875A-4936-29E0-5977958F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Gestión de concurrencia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FE5F7-0454-08C7-92BA-6D257D47C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C" sz="3700" dirty="0"/>
              <a:t>Concurrencia en aplicaciones distribuidas </a:t>
            </a:r>
          </a:p>
          <a:p>
            <a:pPr lvl="1"/>
            <a:r>
              <a:rPr lang="es-EC" sz="3700" dirty="0"/>
              <a:t>Hilos de ejecución en la programación distribuida </a:t>
            </a:r>
          </a:p>
          <a:p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E1ACE4-2FE0-C69E-6698-0012C4B2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96D6C7-514C-6095-5A6D-854988F8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83159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B50CC-912E-BC4F-731E-7D1A77D8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Introducción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F2DA1E-72D5-7C80-4105-C9575264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9F6E995-CC25-D2A0-34C9-FE849196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67</a:t>
            </a:fld>
            <a:endParaRPr lang="es-EC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6419821-381B-503F-F90F-C978B53936A0}"/>
              </a:ext>
            </a:extLst>
          </p:cNvPr>
          <p:cNvSpPr txBox="1"/>
          <p:nvPr/>
        </p:nvSpPr>
        <p:spPr>
          <a:xfrm>
            <a:off x="5455285" y="1400860"/>
            <a:ext cx="5898515" cy="2389406"/>
          </a:xfrm>
          <a:prstGeom prst="cloudCallout">
            <a:avLst>
              <a:gd name="adj1" fmla="val -57694"/>
              <a:gd name="adj2" fmla="val 89288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4800" b="1" dirty="0"/>
              <a:t>¿Qué es concurrencia?</a:t>
            </a:r>
          </a:p>
        </p:txBody>
      </p:sp>
      <p:pic>
        <p:nvPicPr>
          <p:cNvPr id="10" name="Imagen 9" descr="Imagen en blanco y negro de un hombre&#10;&#10;El contenido generado por IA puede ser incorrecto.">
            <a:extLst>
              <a:ext uri="{FF2B5EF4-FFF2-40B4-BE49-F238E27FC236}">
                <a16:creationId xmlns:a16="http://schemas.microsoft.com/office/drawing/2014/main" id="{944FB77E-E163-456A-1E6F-A927157D7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3500438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53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E545-E571-A783-00D8-9982192B0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640FC-B7EE-F54A-68CD-2467A66C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49C0C3-3E6D-5249-8764-BF6D30FE5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La </a:t>
            </a:r>
            <a:r>
              <a:rPr lang="es-ES" b="1" dirty="0"/>
              <a:t>concurrencia</a:t>
            </a:r>
            <a:r>
              <a:rPr lang="es-ES" dirty="0"/>
              <a:t> permite manejar múltiples tareas simultáneamente en nodos remotos. </a:t>
            </a:r>
          </a:p>
          <a:p>
            <a:pPr algn="just"/>
            <a:r>
              <a:rPr lang="es-ES" dirty="0"/>
              <a:t>Mejora el rendimiento y la escalabilidad en entornos como la nube o microservicios.</a:t>
            </a:r>
          </a:p>
          <a:p>
            <a:pPr algn="just"/>
            <a:r>
              <a:rPr lang="es-ES" dirty="0"/>
              <a:t>Sin embargo, introduce desafíos únicos: </a:t>
            </a:r>
            <a:r>
              <a:rPr lang="es-ES" b="1" dirty="0"/>
              <a:t>latencia de red, fallos parciales y problemas de consistencia de datos.</a:t>
            </a:r>
            <a:endParaRPr lang="es-EC" b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85033C-8B64-1976-FD39-29F356D3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2BA312-B50C-8374-E777-C4C3B061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05530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94945-1052-1D35-C086-9E4A0210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Concurrencia en aplicaciones distribuidas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4174D0-E56D-6C19-5AD3-392D9105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b="1" dirty="0">
                <a:solidFill>
                  <a:srgbClr val="002060"/>
                </a:solidFill>
              </a:rPr>
              <a:t>La concurrencia distribuida crea una ilusión de simultaneidad entre nodos que no ejecutan en paralelo real</a:t>
            </a:r>
            <a:r>
              <a:rPr lang="es-ES" dirty="0"/>
              <a:t>. </a:t>
            </a:r>
            <a:r>
              <a:rPr lang="es-ES" b="1" dirty="0"/>
              <a:t>Se basa en comunicación asíncrona, como HTTP o mensajería.</a:t>
            </a:r>
          </a:p>
          <a:p>
            <a:pPr algn="just"/>
            <a:r>
              <a:rPr lang="es-ES" dirty="0"/>
              <a:t>Los </a:t>
            </a:r>
            <a:r>
              <a:rPr lang="es-ES" b="1" dirty="0"/>
              <a:t>problemas</a:t>
            </a:r>
            <a:r>
              <a:rPr lang="es-ES" dirty="0"/>
              <a:t> comunes incluyen </a:t>
            </a:r>
            <a:r>
              <a:rPr lang="es-ES" b="1" dirty="0"/>
              <a:t>condiciones de carrera</a:t>
            </a:r>
            <a:r>
              <a:rPr lang="es-ES" dirty="0"/>
              <a:t>, donde dos nodos modifican el mismo recurso al mismo tiempo, generando inconsistencias.</a:t>
            </a:r>
          </a:p>
          <a:p>
            <a:pPr algn="just"/>
            <a:r>
              <a:rPr lang="es-ES" dirty="0"/>
              <a:t>Otros riesgos: </a:t>
            </a:r>
            <a:r>
              <a:rPr lang="es-ES" dirty="0" err="1"/>
              <a:t>deadlocks</a:t>
            </a:r>
            <a:r>
              <a:rPr lang="es-ES" dirty="0"/>
              <a:t>, que bloquean procesos mutuamente, y </a:t>
            </a:r>
            <a:r>
              <a:rPr lang="es-ES" dirty="0" err="1"/>
              <a:t>starvation</a:t>
            </a:r>
            <a:r>
              <a:rPr lang="es-ES" dirty="0"/>
              <a:t>, donde tareas se ignoran indefinidamente.</a:t>
            </a:r>
          </a:p>
          <a:p>
            <a:pPr algn="just"/>
            <a:r>
              <a:rPr lang="es-ES" dirty="0"/>
              <a:t>En bases de datos como </a:t>
            </a:r>
            <a:r>
              <a:rPr lang="es-ES" dirty="0" err="1"/>
              <a:t>Cassandra</a:t>
            </a:r>
            <a:r>
              <a:rPr lang="es-ES" dirty="0"/>
              <a:t>, se elige consistencia eventual sobre fuerte para priorizar disponibilidad.</a:t>
            </a:r>
          </a:p>
          <a:p>
            <a:pPr marL="0" indent="0">
              <a:buNone/>
            </a:pP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79F792-7713-7A2C-21F6-BB3B181CF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19A9EF-A055-E1D8-B22E-DF00FBAD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69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2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763EA-6AE5-7A4F-88D8-2BFF30C6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E60D7-44C5-2879-E881-FC8341A8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3A4546E-02B5-93D0-5C8A-98CEBBCE3E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919892"/>
              </p:ext>
            </p:extLst>
          </p:nvPr>
        </p:nvGraphicFramePr>
        <p:xfrm>
          <a:off x="528320" y="1483359"/>
          <a:ext cx="10982960" cy="500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33D0B3-1684-D934-1402-AE491BEF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4F1A6-746A-4428-B026-6B00C9921D56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113168-7297-2217-6F08-06A0E22E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21064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3ED7-7570-5E91-7841-558FE1B42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BB80C-864F-360C-AD80-731183AC5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Concurrencia en aplicaciones distribuidas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6E144C-4014-E7F9-4A6C-C92071B32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Paradigmas para Manejar Concurrencia</a:t>
            </a:r>
          </a:p>
          <a:p>
            <a:r>
              <a:rPr lang="es-ES" b="1" dirty="0"/>
              <a:t>El modelo de Actores</a:t>
            </a:r>
            <a:r>
              <a:rPr lang="es-ES" dirty="0"/>
              <a:t>, en </a:t>
            </a:r>
            <a:r>
              <a:rPr lang="es-ES" dirty="0" err="1"/>
              <a:t>frameworks</a:t>
            </a:r>
            <a:r>
              <a:rPr lang="es-ES" dirty="0"/>
              <a:t> como Akka, encapsula estado en actores que se comunican por mensajes inmutables, evitando compartición directa.</a:t>
            </a:r>
          </a:p>
          <a:p>
            <a:r>
              <a:rPr lang="es-ES" b="1" dirty="0"/>
              <a:t>El modelo de Flujos Reactivos</a:t>
            </a:r>
            <a:r>
              <a:rPr lang="es-ES" dirty="0"/>
              <a:t>, con </a:t>
            </a:r>
            <a:r>
              <a:rPr lang="es-ES" dirty="0" err="1"/>
              <a:t>RxJava</a:t>
            </a:r>
            <a:r>
              <a:rPr lang="es-ES" dirty="0"/>
              <a:t>, gestiona </a:t>
            </a:r>
            <a:r>
              <a:rPr lang="es-ES" dirty="0" err="1"/>
              <a:t>streams</a:t>
            </a:r>
            <a:r>
              <a:rPr lang="es-ES" dirty="0"/>
              <a:t> de datos asíncronos para procesar eventos en tiempo real.</a:t>
            </a:r>
          </a:p>
          <a:p>
            <a:pPr marL="0" indent="0">
              <a:buNone/>
            </a:pP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520CB6-3966-CF0F-A3C6-811A097A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F5A953-BBE0-35BF-6616-3C4619E8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70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83162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C720D-CBAA-87D2-E91F-FA7E671FE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F8047-9E2B-4D75-34E1-074199ED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Concurrencia en aplicaciones distribuidas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4E590F-2D7F-00D5-08DD-5D9733107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Paradigmas para Manejar Concurrencia</a:t>
            </a:r>
          </a:p>
          <a:p>
            <a:r>
              <a:rPr lang="es-ES" b="1" dirty="0"/>
              <a:t>El modelo de Actores</a:t>
            </a:r>
            <a:r>
              <a:rPr lang="es-ES" dirty="0"/>
              <a:t>, en </a:t>
            </a:r>
            <a:r>
              <a:rPr lang="es-ES" dirty="0" err="1"/>
              <a:t>frameworks</a:t>
            </a:r>
            <a:r>
              <a:rPr lang="es-ES" dirty="0"/>
              <a:t> como Akka, encapsula estado en actores que se comunican por mensajes inmutables, evitando compartición directa.</a:t>
            </a:r>
          </a:p>
          <a:p>
            <a:r>
              <a:rPr lang="es-ES" b="1" dirty="0"/>
              <a:t>El modelo de Flujos Reactivos</a:t>
            </a:r>
            <a:r>
              <a:rPr lang="es-ES" dirty="0"/>
              <a:t>, con </a:t>
            </a:r>
            <a:r>
              <a:rPr lang="es-ES" dirty="0" err="1"/>
              <a:t>RxJava</a:t>
            </a:r>
            <a:r>
              <a:rPr lang="es-ES" dirty="0"/>
              <a:t>, gestiona </a:t>
            </a:r>
            <a:r>
              <a:rPr lang="es-ES" dirty="0" err="1"/>
              <a:t>streams</a:t>
            </a:r>
            <a:r>
              <a:rPr lang="es-ES" dirty="0"/>
              <a:t> de datos asíncronos para procesar eventos en tiempo real.</a:t>
            </a:r>
          </a:p>
          <a:p>
            <a:pPr marL="0" indent="0">
              <a:buNone/>
            </a:pP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623AB-C605-7947-F793-61E99740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E27042-E7B8-9F5D-077A-CAC396A9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71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52283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33066-A44C-4728-D2F8-D393B081C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418DD-CCD5-5BF5-0A16-BF41C526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s-EC" sz="3700" b="1" dirty="0"/>
              <a:t>Hilos de ejecución en la programación distribuida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00521B-FED0-1102-4497-853A3E6E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4E099F-A997-87CE-530A-1462CC35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72</a:t>
            </a:fld>
            <a:endParaRPr lang="es-EC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48F57F7-4F5C-4D14-0C88-BA6992B0FB1B}"/>
              </a:ext>
            </a:extLst>
          </p:cNvPr>
          <p:cNvSpPr/>
          <p:nvPr/>
        </p:nvSpPr>
        <p:spPr>
          <a:xfrm>
            <a:off x="838200" y="3043078"/>
            <a:ext cx="5039360" cy="1960881"/>
          </a:xfrm>
          <a:prstGeom prst="roundRect">
            <a:avLst/>
          </a:prstGeom>
          <a:ln w="571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4800" b="1" dirty="0"/>
              <a:t>¿Qué son los HILOS?</a:t>
            </a:r>
          </a:p>
        </p:txBody>
      </p:sp>
      <p:pic>
        <p:nvPicPr>
          <p:cNvPr id="9" name="Imagen 8" descr="Imagen en blanco y negro de un hombre&#10;&#10;El contenido generado por IA puede ser incorrecto.">
            <a:extLst>
              <a:ext uri="{FF2B5EF4-FFF2-40B4-BE49-F238E27FC236}">
                <a16:creationId xmlns:a16="http://schemas.microsoft.com/office/drawing/2014/main" id="{E3395681-B70D-A14C-E734-06B7888AA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42" y="2067878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136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98A4D-072A-6C8B-8918-F296B7C5B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3285-9386-A813-A49C-246928AD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s-EC" sz="3700" b="1" dirty="0"/>
              <a:t>Hilos de ejecución en la programación distribuida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54CB9C-7253-01C1-2B29-9149CBED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b="1" dirty="0"/>
              <a:t>Los hilos son unidades básicas de concurrencia</a:t>
            </a:r>
            <a:r>
              <a:rPr lang="es-ES" dirty="0"/>
              <a:t>, pero en distribuidos, pausan para esperar respuestas remotas, agregando </a:t>
            </a:r>
            <a:r>
              <a:rPr lang="es-ES" dirty="0" err="1"/>
              <a:t>overhead</a:t>
            </a:r>
            <a:r>
              <a:rPr lang="es-ES" dirty="0"/>
              <a:t> de red.</a:t>
            </a:r>
          </a:p>
          <a:p>
            <a:pPr algn="just"/>
            <a:r>
              <a:rPr lang="es-ES" dirty="0"/>
              <a:t>En Java o </a:t>
            </a:r>
            <a:r>
              <a:rPr lang="es-ES" dirty="0" err="1"/>
              <a:t>Go</a:t>
            </a:r>
            <a:r>
              <a:rPr lang="es-ES" dirty="0"/>
              <a:t>, se crean con </a:t>
            </a:r>
            <a:r>
              <a:rPr lang="es-ES" dirty="0" err="1"/>
              <a:t>Thread</a:t>
            </a:r>
            <a:r>
              <a:rPr lang="es-ES" dirty="0"/>
              <a:t> o </a:t>
            </a:r>
            <a:r>
              <a:rPr lang="es-ES" dirty="0" err="1"/>
              <a:t>goroutines</a:t>
            </a:r>
            <a:r>
              <a:rPr lang="es-ES" dirty="0"/>
              <a:t>, integrados en pools para escalabilidad horizontal.</a:t>
            </a:r>
          </a:p>
          <a:p>
            <a:pPr algn="just"/>
            <a:r>
              <a:rPr lang="es-ES" dirty="0" err="1"/>
              <a:t>Frameworks</a:t>
            </a:r>
            <a:r>
              <a:rPr lang="es-ES" dirty="0"/>
              <a:t> como </a:t>
            </a:r>
            <a:r>
              <a:rPr lang="es-ES" dirty="0" err="1"/>
              <a:t>Kubernetes</a:t>
            </a:r>
            <a:r>
              <a:rPr lang="es-ES" dirty="0"/>
              <a:t> orquestan contenedores con pools de hilos distribuidos.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D260DE-097B-444E-800B-6A6A66A0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A1F181-5126-6BB8-1936-FFBD5412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73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89408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27B3C-23FB-5EED-5641-90410ABD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66305-7B30-847C-982D-EAD324AF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C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I: FUNDAMENTOS DE APLICACIONES DISTRIBUIDAS</a:t>
            </a:r>
            <a:endParaRPr lang="es-EC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5DDBC4-D3F9-7D14-8F4F-654F3A690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C" b="1" dirty="0">
                <a:solidFill>
                  <a:schemeClr val="bg1"/>
                </a:solidFill>
              </a:rPr>
              <a:t>Introducción</a:t>
            </a:r>
            <a:r>
              <a:rPr lang="es-EC" b="1" dirty="0"/>
              <a:t> 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FDF904-D77C-6355-FBD6-80E5E3027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11F92C-9D26-4D0F-A70D-FEACFB6BA61C}" type="datetime1">
              <a:rPr kumimoji="0" lang="es-EC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29/10/2025</a:t>
            </a:fld>
            <a:endParaRPr kumimoji="0" lang="es-EC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0CE294-4454-1308-A8A4-CFBC164F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62C67-F4FA-4B01-B246-4FB7D98FB8AC}" type="slidenum">
              <a:rPr kumimoji="0" lang="es-EC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s-EC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228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uadroTexto 3">
            <a:extLst>
              <a:ext uri="{FF2B5EF4-FFF2-40B4-BE49-F238E27FC236}">
                <a16:creationId xmlns:a16="http://schemas.microsoft.com/office/drawing/2014/main" id="{A926D7D8-6B17-BA2B-0214-4E0917A61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044" y="556752"/>
            <a:ext cx="39180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C" sz="4800" b="1" dirty="0">
                <a:solidFill>
                  <a:srgbClr val="FF0000"/>
                </a:solidFill>
              </a:rPr>
              <a:t>Introducción</a:t>
            </a:r>
            <a:endParaRPr lang="es-CO" altLang="es-EC" sz="4800" b="1" dirty="0">
              <a:solidFill>
                <a:srgbClr val="FF0000"/>
              </a:solidFill>
            </a:endParaRPr>
          </a:p>
        </p:txBody>
      </p:sp>
      <p:sp>
        <p:nvSpPr>
          <p:cNvPr id="29699" name="CuadroTexto 6">
            <a:extLst>
              <a:ext uri="{FF2B5EF4-FFF2-40B4-BE49-F238E27FC236}">
                <a16:creationId xmlns:a16="http://schemas.microsoft.com/office/drawing/2014/main" id="{F08BC0EC-9A7A-E3FF-29D3-FB8D450FD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40" y="1622975"/>
            <a:ext cx="1007872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C" sz="2800" dirty="0">
                <a:latin typeface="+mn-lt"/>
              </a:rPr>
              <a:t>Los </a:t>
            </a:r>
            <a:r>
              <a:rPr lang="es-ES" altLang="es-EC" sz="2800" b="1" dirty="0">
                <a:solidFill>
                  <a:srgbClr val="0000FF"/>
                </a:solidFill>
                <a:latin typeface="+mn-lt"/>
              </a:rPr>
              <a:t>sockets</a:t>
            </a:r>
            <a:r>
              <a:rPr lang="es-ES" altLang="es-EC" sz="2800" dirty="0">
                <a:latin typeface="+mn-lt"/>
              </a:rPr>
              <a:t> (también llamados conectores) son un mecanismo de comunicación entre procesos que permiten la comunicación bidireccional tanto entre procesos que se ejecutan en una misma máquina como entre procesos lanzados en </a:t>
            </a:r>
            <a:r>
              <a:rPr lang="es-CO" altLang="es-EC" sz="2800" dirty="0">
                <a:latin typeface="+mn-lt"/>
              </a:rPr>
              <a:t>diferentes máquinas</a:t>
            </a:r>
          </a:p>
        </p:txBody>
      </p:sp>
      <p:pic>
        <p:nvPicPr>
          <p:cNvPr id="29700" name="Picture 5" descr="http://www.marketingdirecto.com/wp-content/uploads/2011/11/tv-3d.jpg">
            <a:extLst>
              <a:ext uri="{FF2B5EF4-FFF2-40B4-BE49-F238E27FC236}">
                <a16:creationId xmlns:a16="http://schemas.microsoft.com/office/drawing/2014/main" id="{4406A52D-55F9-BB7F-EA28-23454B9A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24" y="4340195"/>
            <a:ext cx="2363152" cy="229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E2E6AD24-0C59-BCC9-0BF4-80260C371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2F026-6B3B-4180-AC75-06BDE7FC5823}" type="slidenum">
              <a:rPr lang="es-AR" altLang="es-EC"/>
              <a:pPr/>
              <a:t>76</a:t>
            </a:fld>
            <a:endParaRPr lang="es-AR" altLang="es-EC"/>
          </a:p>
        </p:txBody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DBF498D-5BD7-023B-6361-F6CD8BEF2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5520" y="609600"/>
            <a:ext cx="8615680" cy="457200"/>
          </a:xfrm>
        </p:spPr>
        <p:txBody>
          <a:bodyPr>
            <a:normAutofit fontScale="90000"/>
          </a:bodyPr>
          <a:lstStyle/>
          <a:p>
            <a:r>
              <a:rPr lang="en-US" altLang="es-EC" dirty="0"/>
              <a:t>Sockets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E55255B2-6CD9-2B2A-29AF-1F1FB0DAA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676400"/>
            <a:ext cx="7696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arlett" pitchFamily="2" charset="2"/>
              <a:buChar char="h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MT Extra" panose="05050102010205020202" pitchFamily="18" charset="2"/>
              <a:buChar char="&gt;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Font typeface="Marlett" pitchFamily="2" charset="2"/>
              <a:buChar char="h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CL" altLang="es-EC" sz="2000" b="1"/>
          </a:p>
        </p:txBody>
      </p:sp>
      <p:sp>
        <p:nvSpPr>
          <p:cNvPr id="155652" name="Rectangle 4">
            <a:extLst>
              <a:ext uri="{FF2B5EF4-FFF2-40B4-BE49-F238E27FC236}">
                <a16:creationId xmlns:a16="http://schemas.microsoft.com/office/drawing/2014/main" id="{76046023-11C1-5B11-086C-9587C6E3D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5520" y="1348271"/>
            <a:ext cx="10241280" cy="2760693"/>
          </a:xfrm>
          <a:noFill/>
          <a:ln/>
        </p:spPr>
        <p:txBody>
          <a:bodyPr vert="horz" wrap="square" lIns="92075" tIns="46038" rIns="92075" bIns="46038" rtlCol="0">
            <a:spAutoFit/>
          </a:bodyPr>
          <a:lstStyle/>
          <a:p>
            <a:pPr marL="282575" indent="-282575">
              <a:lnSpc>
                <a:spcPct val="75000"/>
              </a:lnSpc>
            </a:pPr>
            <a:r>
              <a:rPr lang="en-US" altLang="es-EC" sz="2600" dirty="0" err="1">
                <a:cs typeface="Arial" panose="020B0604020202020204" pitchFamily="34" charset="0"/>
              </a:rPr>
              <a:t>Servidor</a:t>
            </a:r>
            <a:r>
              <a:rPr lang="en-US" altLang="es-EC" sz="2600" dirty="0">
                <a:cs typeface="Arial" panose="020B0604020202020204" pitchFamily="34" charset="0"/>
              </a:rPr>
              <a:t> que </a:t>
            </a:r>
            <a:r>
              <a:rPr lang="en-US" altLang="es-EC" sz="2600" dirty="0" err="1">
                <a:cs typeface="Arial" panose="020B0604020202020204" pitchFamily="34" charset="0"/>
              </a:rPr>
              <a:t>corre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en</a:t>
            </a:r>
            <a:r>
              <a:rPr lang="en-US" altLang="es-EC" sz="2600" dirty="0">
                <a:cs typeface="Arial" panose="020B0604020202020204" pitchFamily="34" charset="0"/>
              </a:rPr>
              <a:t> un </a:t>
            </a:r>
            <a:r>
              <a:rPr lang="en-US" altLang="es-EC" sz="2600" dirty="0" err="1">
                <a:cs typeface="Arial" panose="020B0604020202020204" pitchFamily="34" charset="0"/>
              </a:rPr>
              <a:t>computador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específico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tiene</a:t>
            </a:r>
            <a:r>
              <a:rPr lang="en-US" altLang="es-EC" sz="2600" dirty="0">
                <a:cs typeface="Arial" panose="020B0604020202020204" pitchFamily="34" charset="0"/>
              </a:rPr>
              <a:t> un socket que </a:t>
            </a:r>
            <a:r>
              <a:rPr lang="en-US" altLang="es-EC" sz="2600" dirty="0" err="1">
                <a:cs typeface="Arial" panose="020B0604020202020204" pitchFamily="34" charset="0"/>
              </a:rPr>
              <a:t>está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asociado</a:t>
            </a:r>
            <a:r>
              <a:rPr lang="en-US" altLang="es-EC" sz="2600" dirty="0">
                <a:cs typeface="Arial" panose="020B0604020202020204" pitchFamily="34" charset="0"/>
              </a:rPr>
              <a:t> a un </a:t>
            </a:r>
            <a:r>
              <a:rPr lang="en-US" altLang="es-EC" sz="2600" dirty="0" err="1">
                <a:cs typeface="Arial" panose="020B0604020202020204" pitchFamily="34" charset="0"/>
              </a:rPr>
              <a:t>número</a:t>
            </a:r>
            <a:r>
              <a:rPr lang="en-US" altLang="es-EC" sz="2600" dirty="0">
                <a:cs typeface="Arial" panose="020B0604020202020204" pitchFamily="34" charset="0"/>
              </a:rPr>
              <a:t> de </a:t>
            </a:r>
            <a:r>
              <a:rPr lang="en-US" altLang="es-EC" sz="2600" dirty="0" err="1">
                <a:cs typeface="Arial" panose="020B0604020202020204" pitchFamily="34" charset="0"/>
              </a:rPr>
              <a:t>puerto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específico</a:t>
            </a:r>
            <a:r>
              <a:rPr lang="en-US" altLang="es-EC" sz="2600" dirty="0">
                <a:cs typeface="Arial" panose="020B0604020202020204" pitchFamily="34" charset="0"/>
              </a:rPr>
              <a:t>. </a:t>
            </a:r>
            <a:r>
              <a:rPr lang="en-US" altLang="es-EC" sz="2600" b="1" dirty="0">
                <a:cs typeface="Arial" panose="020B0604020202020204" pitchFamily="34" charset="0"/>
              </a:rPr>
              <a:t>El </a:t>
            </a:r>
            <a:r>
              <a:rPr lang="en-US" altLang="es-EC" sz="2600" b="1" dirty="0" err="1">
                <a:cs typeface="Arial" panose="020B0604020202020204" pitchFamily="34" charset="0"/>
              </a:rPr>
              <a:t>servidor</a:t>
            </a:r>
            <a:r>
              <a:rPr lang="en-US" altLang="es-EC" sz="2600" b="1" dirty="0">
                <a:cs typeface="Arial" panose="020B0604020202020204" pitchFamily="34" charset="0"/>
              </a:rPr>
              <a:t> </a:t>
            </a:r>
            <a:r>
              <a:rPr lang="en-US" altLang="es-EC" sz="2600" b="1" dirty="0" err="1">
                <a:cs typeface="Arial" panose="020B0604020202020204" pitchFamily="34" charset="0"/>
              </a:rPr>
              <a:t>espera</a:t>
            </a:r>
            <a:r>
              <a:rPr lang="en-US" altLang="es-EC" sz="2600" b="1" dirty="0">
                <a:cs typeface="Arial" panose="020B0604020202020204" pitchFamily="34" charset="0"/>
              </a:rPr>
              <a:t>, “</a:t>
            </a:r>
            <a:r>
              <a:rPr lang="en-US" altLang="es-EC" sz="2600" b="1" dirty="0" err="1">
                <a:cs typeface="Arial" panose="020B0604020202020204" pitchFamily="34" charset="0"/>
              </a:rPr>
              <a:t>oyendo</a:t>
            </a:r>
            <a:r>
              <a:rPr lang="en-US" altLang="es-EC" sz="2600" b="1" dirty="0">
                <a:cs typeface="Arial" panose="020B0604020202020204" pitchFamily="34" charset="0"/>
              </a:rPr>
              <a:t>” </a:t>
            </a:r>
            <a:r>
              <a:rPr lang="en-US" altLang="es-EC" sz="2600" b="1" dirty="0" err="1">
                <a:cs typeface="Arial" panose="020B0604020202020204" pitchFamily="34" charset="0"/>
              </a:rPr>
              <a:t>por</a:t>
            </a:r>
            <a:r>
              <a:rPr lang="en-US" altLang="es-EC" sz="2600" b="1" dirty="0">
                <a:cs typeface="Arial" panose="020B0604020202020204" pitchFamily="34" charset="0"/>
              </a:rPr>
              <a:t> </a:t>
            </a:r>
            <a:r>
              <a:rPr lang="en-US" altLang="es-EC" sz="2600" b="1" dirty="0" err="1">
                <a:cs typeface="Arial" panose="020B0604020202020204" pitchFamily="34" charset="0"/>
              </a:rPr>
              <a:t>el</a:t>
            </a:r>
            <a:r>
              <a:rPr lang="en-US" altLang="es-EC" sz="2600" b="1" dirty="0">
                <a:cs typeface="Arial" panose="020B0604020202020204" pitchFamily="34" charset="0"/>
              </a:rPr>
              <a:t> socket a que un </a:t>
            </a:r>
            <a:r>
              <a:rPr lang="en-US" altLang="es-EC" sz="2600" b="1" dirty="0" err="1">
                <a:cs typeface="Arial" panose="020B0604020202020204" pitchFamily="34" charset="0"/>
              </a:rPr>
              <a:t>cliente</a:t>
            </a:r>
            <a:r>
              <a:rPr lang="en-US" altLang="es-EC" sz="2600" b="1" dirty="0">
                <a:cs typeface="Arial" panose="020B0604020202020204" pitchFamily="34" charset="0"/>
              </a:rPr>
              <a:t> </a:t>
            </a:r>
            <a:r>
              <a:rPr lang="en-US" altLang="es-EC" sz="2600" b="1" dirty="0" err="1">
                <a:cs typeface="Arial" panose="020B0604020202020204" pitchFamily="34" charset="0"/>
              </a:rPr>
              <a:t>quiera</a:t>
            </a:r>
            <a:r>
              <a:rPr lang="en-US" altLang="es-EC" sz="2600" b="1" dirty="0">
                <a:cs typeface="Arial" panose="020B0604020202020204" pitchFamily="34" charset="0"/>
              </a:rPr>
              <a:t> </a:t>
            </a:r>
            <a:r>
              <a:rPr lang="en-US" altLang="es-EC" sz="2600" b="1" dirty="0" err="1">
                <a:cs typeface="Arial" panose="020B0604020202020204" pitchFamily="34" charset="0"/>
              </a:rPr>
              <a:t>establecer</a:t>
            </a:r>
            <a:r>
              <a:rPr lang="en-US" altLang="es-EC" sz="2600" b="1" dirty="0">
                <a:cs typeface="Arial" panose="020B0604020202020204" pitchFamily="34" charset="0"/>
              </a:rPr>
              <a:t> </a:t>
            </a:r>
            <a:r>
              <a:rPr lang="en-US" altLang="es-EC" sz="2600" b="1" dirty="0" err="1">
                <a:cs typeface="Arial" panose="020B0604020202020204" pitchFamily="34" charset="0"/>
              </a:rPr>
              <a:t>alguna</a:t>
            </a:r>
            <a:r>
              <a:rPr lang="en-US" altLang="es-EC" sz="2600" b="1" dirty="0">
                <a:cs typeface="Arial" panose="020B0604020202020204" pitchFamily="34" charset="0"/>
              </a:rPr>
              <a:t> </a:t>
            </a:r>
            <a:r>
              <a:rPr lang="en-US" altLang="es-EC" sz="2600" b="1" dirty="0" err="1">
                <a:cs typeface="Arial" panose="020B0604020202020204" pitchFamily="34" charset="0"/>
              </a:rPr>
              <a:t>comunicación</a:t>
            </a:r>
            <a:r>
              <a:rPr lang="en-US" altLang="es-EC" sz="2600" b="1" dirty="0">
                <a:cs typeface="Arial" panose="020B0604020202020204" pitchFamily="34" charset="0"/>
              </a:rPr>
              <a:t>. </a:t>
            </a:r>
          </a:p>
          <a:p>
            <a:pPr marL="282575" indent="-282575">
              <a:lnSpc>
                <a:spcPct val="75000"/>
              </a:lnSpc>
            </a:pPr>
            <a:r>
              <a:rPr lang="en-US" altLang="es-EC" sz="2600" dirty="0">
                <a:cs typeface="Arial" panose="020B0604020202020204" pitchFamily="34" charset="0"/>
              </a:rPr>
              <a:t>Para que un </a:t>
            </a:r>
            <a:r>
              <a:rPr lang="en-US" altLang="es-EC" sz="2600" dirty="0" err="1">
                <a:cs typeface="Arial" panose="020B0604020202020204" pitchFamily="34" charset="0"/>
              </a:rPr>
              <a:t>cliente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pueda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comuncarse</a:t>
            </a:r>
            <a:r>
              <a:rPr lang="en-US" altLang="es-EC" sz="2600" dirty="0">
                <a:cs typeface="Arial" panose="020B0604020202020204" pitchFamily="34" charset="0"/>
              </a:rPr>
              <a:t> con </a:t>
            </a:r>
            <a:r>
              <a:rPr lang="en-US" altLang="es-EC" sz="2600" dirty="0" err="1">
                <a:cs typeface="Arial" panose="020B0604020202020204" pitchFamily="34" charset="0"/>
              </a:rPr>
              <a:t>el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servidor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debe</a:t>
            </a:r>
            <a:r>
              <a:rPr lang="en-US" altLang="es-EC" sz="2600" dirty="0">
                <a:cs typeface="Arial" panose="020B0604020202020204" pitchFamily="34" charset="0"/>
              </a:rPr>
              <a:t> saber a que port </a:t>
            </a:r>
            <a:r>
              <a:rPr lang="en-US" altLang="es-EC" sz="2600" dirty="0" err="1">
                <a:cs typeface="Arial" panose="020B0604020202020204" pitchFamily="34" charset="0"/>
              </a:rPr>
              <a:t>está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asociado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el</a:t>
            </a:r>
            <a:r>
              <a:rPr lang="en-US" altLang="es-EC" sz="2600" dirty="0">
                <a:cs typeface="Arial" panose="020B0604020202020204" pitchFamily="34" charset="0"/>
              </a:rPr>
              <a:t> socket </a:t>
            </a:r>
            <a:r>
              <a:rPr lang="en-US" altLang="es-EC" sz="2600" dirty="0" err="1">
                <a:cs typeface="Arial" panose="020B0604020202020204" pitchFamily="34" charset="0"/>
              </a:rPr>
              <a:t>por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el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cual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el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servidor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está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aceptando</a:t>
            </a:r>
            <a:r>
              <a:rPr lang="en-US" altLang="es-EC" sz="2600" dirty="0">
                <a:cs typeface="Arial" panose="020B0604020202020204" pitchFamily="34" charset="0"/>
              </a:rPr>
              <a:t> </a:t>
            </a:r>
            <a:r>
              <a:rPr lang="en-US" altLang="es-EC" sz="2600" dirty="0" err="1">
                <a:cs typeface="Arial" panose="020B0604020202020204" pitchFamily="34" charset="0"/>
              </a:rPr>
              <a:t>llamadas</a:t>
            </a:r>
            <a:r>
              <a:rPr lang="en-US" altLang="es-EC" sz="2600" dirty="0">
                <a:cs typeface="Arial" panose="020B0604020202020204" pitchFamily="34" charset="0"/>
              </a:rPr>
              <a:t>. </a:t>
            </a:r>
          </a:p>
          <a:p>
            <a:pPr marL="282575" indent="-282575">
              <a:lnSpc>
                <a:spcPct val="75000"/>
              </a:lnSpc>
            </a:pPr>
            <a:endParaRPr lang="en-US" altLang="es-EC" sz="2600" b="1" dirty="0">
              <a:cs typeface="Arial" panose="020B0604020202020204" pitchFamily="34" charset="0"/>
            </a:endParaRPr>
          </a:p>
        </p:txBody>
      </p:sp>
      <p:pic>
        <p:nvPicPr>
          <p:cNvPr id="155653" name="Picture 5">
            <a:extLst>
              <a:ext uri="{FF2B5EF4-FFF2-40B4-BE49-F238E27FC236}">
                <a16:creationId xmlns:a16="http://schemas.microsoft.com/office/drawing/2014/main" id="{0516F845-F40F-92EE-DEA0-D6280B44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082" y="4090353"/>
            <a:ext cx="8779835" cy="212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75A217E9-3483-CF88-3871-06BF95DAB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F5AD1-4731-465C-BFC6-28A080D240D7}" type="slidenum">
              <a:rPr lang="es-AR" altLang="es-EC"/>
              <a:pPr/>
              <a:t>77</a:t>
            </a:fld>
            <a:endParaRPr lang="es-AR" altLang="es-EC"/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60D597DE-89A9-5486-E4D5-E52EDBF0E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5360" y="609600"/>
            <a:ext cx="8625840" cy="457200"/>
          </a:xfrm>
        </p:spPr>
        <p:txBody>
          <a:bodyPr>
            <a:normAutofit fontScale="90000"/>
          </a:bodyPr>
          <a:lstStyle/>
          <a:p>
            <a:r>
              <a:rPr lang="en-US" altLang="es-EC" dirty="0"/>
              <a:t>Sockets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65F3328E-B609-435B-446D-72B614DB4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676400"/>
            <a:ext cx="7696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Font typeface="Marlett" pitchFamily="2" charset="2"/>
              <a:buChar char="h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MT Extra" panose="05050102010205020202" pitchFamily="18" charset="2"/>
              <a:buChar char="&gt;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Font typeface="Marlett" pitchFamily="2" charset="2"/>
              <a:buChar char="h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arlett" pitchFamily="2" charset="2"/>
              <a:buChar char="h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CL" altLang="es-EC" sz="2000" b="1"/>
          </a:p>
        </p:txBody>
      </p:sp>
      <p:sp>
        <p:nvSpPr>
          <p:cNvPr id="157700" name="Rectangle 4">
            <a:extLst>
              <a:ext uri="{FF2B5EF4-FFF2-40B4-BE49-F238E27FC236}">
                <a16:creationId xmlns:a16="http://schemas.microsoft.com/office/drawing/2014/main" id="{C600310E-3A41-4B70-F8B9-A50107E98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5360" y="1311746"/>
            <a:ext cx="10271760" cy="2625592"/>
          </a:xfrm>
          <a:noFill/>
          <a:ln/>
        </p:spPr>
        <p:txBody>
          <a:bodyPr vert="horz" wrap="square" lIns="92075" tIns="46038" rIns="92075" bIns="46038" rtlCol="0">
            <a:spAutoFit/>
          </a:bodyPr>
          <a:lstStyle/>
          <a:p>
            <a:pPr marL="282575" indent="-282575">
              <a:lnSpc>
                <a:spcPct val="75000"/>
              </a:lnSpc>
            </a:pP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link de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comunicaciones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bi-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direccional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entre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servidor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En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servidor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extremo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está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asociado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 nuevo port.  </a:t>
            </a:r>
          </a:p>
          <a:p>
            <a:pPr marL="282575" indent="-282575">
              <a:lnSpc>
                <a:spcPct val="75000"/>
              </a:lnSpc>
            </a:pP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conexión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fue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aceptada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servidor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se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socket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asociado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un port (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cuyo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nombre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 es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necesariamente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conocido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</a:p>
          <a:p>
            <a:pPr marL="282575" indent="-282575">
              <a:lnSpc>
                <a:spcPct val="75000"/>
              </a:lnSpc>
            </a:pP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servidor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comunican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escribiendo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datos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leyendo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datos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desde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s-EC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alt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socket.     </a:t>
            </a:r>
          </a:p>
        </p:txBody>
      </p:sp>
      <p:pic>
        <p:nvPicPr>
          <p:cNvPr id="157702" name="Picture 6">
            <a:extLst>
              <a:ext uri="{FF2B5EF4-FFF2-40B4-BE49-F238E27FC236}">
                <a16:creationId xmlns:a16="http://schemas.microsoft.com/office/drawing/2014/main" id="{52B5BA65-73E7-888F-DFB0-F0EDD80E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788" y="4385694"/>
            <a:ext cx="5950904" cy="18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356FE-815A-707E-E8FD-C8E78C88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Cómo funcionan los Sockets en la Comunicación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9B81CC-219E-17BA-3DF1-B84E6B82A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b="1" dirty="0"/>
              <a:t>Creación</a:t>
            </a:r>
            <a:r>
              <a:rPr lang="es-ES" dirty="0"/>
              <a:t>: socket(</a:t>
            </a:r>
            <a:r>
              <a:rPr lang="es-ES" dirty="0" err="1"/>
              <a:t>family</a:t>
            </a:r>
            <a:r>
              <a:rPr lang="es-ES" dirty="0"/>
              <a:t>, </a:t>
            </a:r>
            <a:r>
              <a:rPr lang="es-ES" dirty="0" err="1"/>
              <a:t>type</a:t>
            </a:r>
            <a:r>
              <a:rPr lang="es-ES" dirty="0"/>
              <a:t>) (AF_INET para IPv4, SOCK_STREAM para TCP).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/>
              <a:t>Vinculación (</a:t>
            </a:r>
            <a:r>
              <a:rPr lang="es-ES" b="1" dirty="0" err="1"/>
              <a:t>bind</a:t>
            </a:r>
            <a:r>
              <a:rPr lang="es-ES" b="1" dirty="0"/>
              <a:t>)</a:t>
            </a:r>
            <a:r>
              <a:rPr lang="es-ES" dirty="0"/>
              <a:t>: Asocia el socket a una dirección IP y puerto.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/>
              <a:t>Escucha (listen)</a:t>
            </a:r>
            <a:r>
              <a:rPr lang="es-ES" dirty="0"/>
              <a:t>: Para servidores, prepara para conexiones entrantes.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/>
              <a:t>Conexión (</a:t>
            </a:r>
            <a:r>
              <a:rPr lang="es-ES" b="1" dirty="0" err="1"/>
              <a:t>connect</a:t>
            </a:r>
            <a:r>
              <a:rPr lang="es-ES" b="1" dirty="0"/>
              <a:t>)</a:t>
            </a:r>
            <a:r>
              <a:rPr lang="es-ES" dirty="0"/>
              <a:t>: Cliente inicia la conexión.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/>
              <a:t>Envío/Recibo</a:t>
            </a:r>
            <a:r>
              <a:rPr lang="es-ES" dirty="0"/>
              <a:t>: </a:t>
            </a:r>
            <a:r>
              <a:rPr lang="es-ES" dirty="0" err="1"/>
              <a:t>send</a:t>
            </a:r>
            <a:r>
              <a:rPr lang="es-ES" dirty="0"/>
              <a:t>(), </a:t>
            </a:r>
            <a:r>
              <a:rPr lang="es-ES" dirty="0" err="1"/>
              <a:t>recv</a:t>
            </a:r>
            <a:r>
              <a:rPr lang="es-ES" dirty="0"/>
              <a:t>().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/>
              <a:t>Cierre</a:t>
            </a:r>
            <a:r>
              <a:rPr lang="es-ES" dirty="0"/>
              <a:t>: </a:t>
            </a:r>
            <a:r>
              <a:rPr lang="es-ES" dirty="0" err="1"/>
              <a:t>close</a:t>
            </a:r>
            <a:r>
              <a:rPr lang="es-ES" dirty="0"/>
              <a:t>().</a:t>
            </a:r>
          </a:p>
          <a:p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E86315-A425-C53D-AD60-A8754727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2F9BC7-29B4-BD0E-9496-E237DBB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78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96482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A3D89-1623-1608-D252-2551FF8D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F1F0B57-23D8-4507-27D0-2B1E7182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18255"/>
            <a:ext cx="8087360" cy="1325563"/>
          </a:xfrm>
        </p:spPr>
        <p:txBody>
          <a:bodyPr>
            <a:normAutofit/>
          </a:bodyPr>
          <a:lstStyle/>
          <a:p>
            <a:r>
              <a:rPr lang="es-EC" b="1" dirty="0"/>
              <a:t>Comunicación en Aplicaciones Distribuidas</a:t>
            </a:r>
            <a:endParaRPr lang="es-EC" sz="2400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8C4885D-88F1-C6FD-4F38-3049C6BD93F3}"/>
              </a:ext>
            </a:extLst>
          </p:cNvPr>
          <p:cNvSpPr/>
          <p:nvPr/>
        </p:nvSpPr>
        <p:spPr>
          <a:xfrm>
            <a:off x="1767840" y="2615883"/>
            <a:ext cx="8636000" cy="1397317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200" dirty="0"/>
              <a:t>Es un </a:t>
            </a:r>
            <a:r>
              <a:rPr lang="es-EC" sz="2200" b="1" dirty="0"/>
              <a:t>conjunto de reglas</a:t>
            </a:r>
            <a:r>
              <a:rPr lang="es-EC" sz="2200" dirty="0"/>
              <a:t> y convenciones que </a:t>
            </a:r>
            <a:r>
              <a:rPr lang="es-EC" sz="2200" b="1" dirty="0"/>
              <a:t>definen</a:t>
            </a:r>
            <a:r>
              <a:rPr lang="es-EC" sz="2200" dirty="0"/>
              <a:t> </a:t>
            </a:r>
            <a:r>
              <a:rPr lang="es-EC" sz="2200" b="1" dirty="0"/>
              <a:t>cómo</a:t>
            </a:r>
            <a:r>
              <a:rPr lang="es-EC" sz="2200" dirty="0"/>
              <a:t> los dispositivos o sistemas informáticos </a:t>
            </a:r>
            <a:r>
              <a:rPr lang="es-EC" sz="2200" b="1" dirty="0"/>
              <a:t>intercambian información entre sí </a:t>
            </a:r>
            <a:r>
              <a:rPr lang="es-EC" sz="2200" dirty="0"/>
              <a:t>de manera estructurada y eficaz.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82729D2-430E-A064-13BC-6C022A0E0356}"/>
              </a:ext>
            </a:extLst>
          </p:cNvPr>
          <p:cNvSpPr/>
          <p:nvPr/>
        </p:nvSpPr>
        <p:spPr>
          <a:xfrm>
            <a:off x="2382520" y="1659810"/>
            <a:ext cx="7426960" cy="640080"/>
          </a:xfrm>
          <a:prstGeom prst="rect">
            <a:avLst/>
          </a:prstGeom>
          <a:ln w="571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PROTOCOLO DE COMUNICACIÓN</a:t>
            </a:r>
            <a:endParaRPr lang="es-EC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1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09B5-86B1-35C9-8ACD-C962912C9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73620-B49B-54D5-DC01-DA24A639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A63B803-EF24-4BC1-006A-4B96D4E6C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8352887"/>
              </p:ext>
            </p:extLst>
          </p:nvPr>
        </p:nvGraphicFramePr>
        <p:xfrm>
          <a:off x="518160" y="1452880"/>
          <a:ext cx="11297920" cy="503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11074C-2A6D-27D4-C240-3DC985CF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063D-8B69-40C9-917C-2F1CE846B655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A5CA7-B50E-E064-AD27-6FC1FF14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59434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0BD6B-3DBA-EDE6-4956-43C2C7747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56DD414-E621-79D7-D3FF-197B27CE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255"/>
            <a:ext cx="8636000" cy="1325563"/>
          </a:xfrm>
        </p:spPr>
        <p:txBody>
          <a:bodyPr>
            <a:normAutofit/>
          </a:bodyPr>
          <a:lstStyle/>
          <a:p>
            <a:r>
              <a:rPr lang="es-EC" b="1" dirty="0"/>
              <a:t>Comunicación en Aplicaciones Distribuidas</a:t>
            </a:r>
            <a:endParaRPr lang="es-EC" sz="2400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65628F0-7AC0-D5AA-AC38-E24F42B0FF92}"/>
              </a:ext>
            </a:extLst>
          </p:cNvPr>
          <p:cNvSpPr/>
          <p:nvPr/>
        </p:nvSpPr>
        <p:spPr>
          <a:xfrm>
            <a:off x="1767840" y="2615883"/>
            <a:ext cx="8636000" cy="1397317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200" dirty="0"/>
              <a:t>Es un </a:t>
            </a:r>
            <a:r>
              <a:rPr lang="es-EC" sz="2200" b="1" dirty="0"/>
              <a:t>conjunto de reglas</a:t>
            </a:r>
            <a:r>
              <a:rPr lang="es-EC" sz="2200" dirty="0"/>
              <a:t> y convenciones que </a:t>
            </a:r>
            <a:r>
              <a:rPr lang="es-EC" sz="2200" b="1" dirty="0"/>
              <a:t>definen</a:t>
            </a:r>
            <a:r>
              <a:rPr lang="es-EC" sz="2200" dirty="0"/>
              <a:t> </a:t>
            </a:r>
            <a:r>
              <a:rPr lang="es-EC" sz="2200" b="1" dirty="0"/>
              <a:t>cómo</a:t>
            </a:r>
            <a:r>
              <a:rPr lang="es-EC" sz="2200" dirty="0"/>
              <a:t> los dispositivos o sistemas informáticos </a:t>
            </a:r>
            <a:r>
              <a:rPr lang="es-EC" sz="2200" b="1" dirty="0"/>
              <a:t>intercambian información entre sí </a:t>
            </a:r>
            <a:r>
              <a:rPr lang="es-EC" sz="2200" dirty="0"/>
              <a:t>de manera estructurada y eficaz.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598BE8D-9075-277D-5196-8538E2E9AF8B}"/>
              </a:ext>
            </a:extLst>
          </p:cNvPr>
          <p:cNvSpPr/>
          <p:nvPr/>
        </p:nvSpPr>
        <p:spPr>
          <a:xfrm>
            <a:off x="2382520" y="1659810"/>
            <a:ext cx="7426960" cy="640080"/>
          </a:xfrm>
          <a:prstGeom prst="rect">
            <a:avLst/>
          </a:prstGeom>
          <a:ln w="571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PROTOCOLO DE COMUNICACIÓN</a:t>
            </a:r>
            <a:endParaRPr lang="es-EC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70BC9E-FF7C-1231-00CF-AFA6B253E21E}"/>
              </a:ext>
            </a:extLst>
          </p:cNvPr>
          <p:cNvSpPr/>
          <p:nvPr/>
        </p:nvSpPr>
        <p:spPr>
          <a:xfrm>
            <a:off x="1767840" y="4287520"/>
            <a:ext cx="8636000" cy="167163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Aseguran que los datos se transmitan de forma comprensible y segura entre diferentes componentes de una red o entre aplicaciones distribuidas, independientemente de la tecnología o plataforma que utilicen.</a:t>
            </a:r>
          </a:p>
        </p:txBody>
      </p:sp>
    </p:spTree>
    <p:extLst>
      <p:ext uri="{BB962C8B-B14F-4D97-AF65-F5344CB8AC3E}">
        <p14:creationId xmlns:p14="http://schemas.microsoft.com/office/powerpoint/2010/main" val="2796430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F488-9FEF-4675-77E1-F741FDE80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0C93BD0-9D18-F4B5-0CF9-752FA0EA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s-EC" b="1" dirty="0"/>
              <a:t>Introducción a las Aplicaciones Distribuidas</a:t>
            </a:r>
            <a:endParaRPr lang="es-EC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B11B6C7-9242-D17A-815A-B769977F3081}"/>
              </a:ext>
            </a:extLst>
          </p:cNvPr>
          <p:cNvGraphicFramePr/>
          <p:nvPr/>
        </p:nvGraphicFramePr>
        <p:xfrm>
          <a:off x="477520" y="1343818"/>
          <a:ext cx="11308080" cy="4794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6816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499E8-FEEB-ABA1-B8C2-180709CC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Comunicación en Aplicaciones Distribuidas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7A271A-B9AA-37B6-2FC5-8E193F724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s-ES" b="1" dirty="0"/>
              <a:t>La comunicación es clave </a:t>
            </a:r>
            <a:r>
              <a:rPr lang="es-ES" dirty="0"/>
              <a:t>para coordinar componentes (ej. microservicios, clústeres). Los sockets proporcionan un mecanismo de bajo nivel para esto, basado en el modelo cliente-servidor o peer-</a:t>
            </a:r>
            <a:r>
              <a:rPr lang="es-ES" dirty="0" err="1"/>
              <a:t>to</a:t>
            </a:r>
            <a:r>
              <a:rPr lang="es-ES" dirty="0"/>
              <a:t>-peer.</a:t>
            </a:r>
          </a:p>
          <a:p>
            <a:pPr algn="just"/>
            <a:r>
              <a:rPr lang="es-ES" b="1" dirty="0"/>
              <a:t>Modelos de Comunicación</a:t>
            </a:r>
            <a:r>
              <a:rPr lang="es-ES" dirty="0"/>
              <a:t>: </a:t>
            </a:r>
          </a:p>
          <a:p>
            <a:pPr lvl="1" algn="just"/>
            <a:r>
              <a:rPr lang="es-ES" b="1" dirty="0"/>
              <a:t>Cliente-Servidor</a:t>
            </a:r>
            <a:r>
              <a:rPr lang="es-ES" dirty="0"/>
              <a:t>: Un servidor ofrece servicios; clientes solicitan (ej. web server con Apache).</a:t>
            </a:r>
          </a:p>
          <a:p>
            <a:pPr lvl="1" algn="just"/>
            <a:r>
              <a:rPr lang="es-ES" b="1" dirty="0"/>
              <a:t>Peer-</a:t>
            </a:r>
            <a:r>
              <a:rPr lang="es-ES" b="1" dirty="0" err="1"/>
              <a:t>to</a:t>
            </a:r>
            <a:r>
              <a:rPr lang="es-ES" b="1" dirty="0"/>
              <a:t>-Peer (P2P)</a:t>
            </a:r>
            <a:r>
              <a:rPr lang="es-ES" dirty="0"/>
              <a:t>: Nodos iguales intercambian datos directamente (ej. BitTorrent).</a:t>
            </a:r>
            <a:r>
              <a:rPr lang="es-ES" b="1" dirty="0"/>
              <a:t> </a:t>
            </a:r>
          </a:p>
          <a:p>
            <a:pPr marL="228600" lvl="1" algn="just">
              <a:lnSpc>
                <a:spcPct val="100000"/>
              </a:lnSpc>
              <a:spcBef>
                <a:spcPts val="1000"/>
              </a:spcBef>
            </a:pPr>
            <a:r>
              <a:rPr lang="es-ES" sz="2800" b="1" dirty="0"/>
              <a:t>Capas del Modelo OSI/TCP/IP: </a:t>
            </a:r>
          </a:p>
          <a:p>
            <a:pPr marL="457200" lvl="1" indent="0" algn="just">
              <a:buNone/>
            </a:pPr>
            <a:r>
              <a:rPr lang="es-ES" dirty="0"/>
              <a:t>Los Sockets operan en la capa de transporte (TCP/UDP), pero se usan desde la aplicación.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6305B1-488D-BE92-121C-53D08AAF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16A401-6336-7507-2A90-8895D027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82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462986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775F7-9BB0-E172-52E0-C3C21B6A5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89F33-5F3F-D512-46F3-8303CCEB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C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I: FUNDAMENTOS DE APLICACIONES DISTRIBUIDAS</a:t>
            </a:r>
            <a:endParaRPr lang="es-EC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017C90-96FB-5690-7C9C-7E3A89A91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C" b="1" dirty="0">
                <a:solidFill>
                  <a:schemeClr val="bg1"/>
                </a:solidFill>
              </a:rPr>
              <a:t>Fundamentos de </a:t>
            </a:r>
            <a:r>
              <a:rPr lang="es-EC" b="1" dirty="0" err="1">
                <a:solidFill>
                  <a:schemeClr val="bg1"/>
                </a:solidFill>
              </a:rPr>
              <a:t>WebSockets</a:t>
            </a:r>
            <a:r>
              <a:rPr lang="es-EC" b="1" dirty="0"/>
              <a:t> 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22A70E-BC3F-3F6C-49B9-A7EDB27D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11F92C-9D26-4D0F-A70D-FEACFB6BA61C}" type="datetime1">
              <a:rPr kumimoji="0" lang="es-EC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29/10/2025</a:t>
            </a:fld>
            <a:endParaRPr kumimoji="0" lang="es-EC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DF7E41-584C-9261-2E95-84AF535A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62C67-F4FA-4B01-B246-4FB7D98FB8AC}" type="slidenum">
              <a:rPr kumimoji="0" lang="es-EC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s-EC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1496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7A97C-8C9C-156A-ED62-1E9412D0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C7DA00-6BFC-70C2-3726-2DAB4E819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C" sz="3700" b="1" dirty="0"/>
              <a:t>Fundamentos de </a:t>
            </a:r>
            <a:r>
              <a:rPr lang="es-EC" sz="3700" b="1" dirty="0" err="1"/>
              <a:t>WebSockets</a:t>
            </a:r>
            <a:endParaRPr lang="es-EC" sz="3700" dirty="0"/>
          </a:p>
          <a:p>
            <a:pPr lvl="1"/>
            <a:r>
              <a:rPr lang="es-EC" sz="3700" dirty="0"/>
              <a:t>Conceptos y definiciones </a:t>
            </a:r>
          </a:p>
          <a:p>
            <a:pPr lvl="1"/>
            <a:r>
              <a:rPr lang="es-EC" sz="3700" dirty="0"/>
              <a:t>Desarrollo e implementación de </a:t>
            </a:r>
            <a:r>
              <a:rPr lang="es-EC" sz="3700" dirty="0" err="1"/>
              <a:t>WebSockets</a:t>
            </a:r>
            <a:r>
              <a:rPr lang="es-EC" sz="3700" dirty="0"/>
              <a:t> </a:t>
            </a:r>
          </a:p>
          <a:p>
            <a:pPr lvl="1"/>
            <a:r>
              <a:rPr lang="es-EC" sz="3700" dirty="0"/>
              <a:t>Comunicación en Tiempo Real </a:t>
            </a:r>
          </a:p>
          <a:p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48C28F-06D0-7BEB-A43F-280342C8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AF2F40-7950-0DA7-5A2B-49AF212C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84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90014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305D6-95F9-4707-B998-CE090E62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¿Qué son los </a:t>
            </a:r>
            <a:r>
              <a:rPr lang="es-EC" b="1" dirty="0" err="1"/>
              <a:t>WebSockets</a:t>
            </a:r>
            <a:r>
              <a:rPr lang="es-EC" b="1" dirty="0"/>
              <a:t>?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63599-C1D2-7D2A-2DE2-C47ADAE5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8215"/>
          </a:xfrm>
        </p:spPr>
        <p:txBody>
          <a:bodyPr/>
          <a:lstStyle/>
          <a:p>
            <a:r>
              <a:rPr lang="es-ES" dirty="0" err="1"/>
              <a:t>WebSocket</a:t>
            </a:r>
            <a:r>
              <a:rPr lang="es-ES" dirty="0"/>
              <a:t> es un protocolo de red que proporciona </a:t>
            </a:r>
            <a:r>
              <a:rPr lang="es-ES" b="1" dirty="0"/>
              <a:t>comunicación full-</a:t>
            </a:r>
            <a:r>
              <a:rPr lang="es-ES" b="1" dirty="0" err="1"/>
              <a:t>duplex</a:t>
            </a:r>
            <a:r>
              <a:rPr lang="es-ES" b="1" dirty="0"/>
              <a:t> a través de una única conexión TCP persistente</a:t>
            </a:r>
            <a:r>
              <a:rPr lang="es-ES" dirty="0"/>
              <a:t> . </a:t>
            </a:r>
          </a:p>
          <a:p>
            <a:r>
              <a:rPr lang="es-ES" dirty="0"/>
              <a:t>A diferencia de HTTP, que sigue un modelo de solicitud-respuesta, los </a:t>
            </a:r>
            <a:r>
              <a:rPr lang="es-ES" dirty="0" err="1"/>
              <a:t>WebSockets</a:t>
            </a:r>
            <a:r>
              <a:rPr lang="es-ES" dirty="0"/>
              <a:t> permiten una comunicación bidireccional continua y de baja latencia entre el cliente y el servidor.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08E5A3-C214-7EC1-BC12-8029D080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33AA03-9319-A1F9-CE16-C654A1A4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85</a:t>
            </a:fld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C20C71-7A79-2E86-FC76-63BC1C654EBD}"/>
              </a:ext>
            </a:extLst>
          </p:cNvPr>
          <p:cNvSpPr txBox="1"/>
          <p:nvPr/>
        </p:nvSpPr>
        <p:spPr>
          <a:xfrm>
            <a:off x="1046480" y="4391570"/>
            <a:ext cx="8920480" cy="1323439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" sz="2000" b="1" dirty="0"/>
              <a:t>Ejemplo de la vida real:</a:t>
            </a:r>
          </a:p>
          <a:p>
            <a:pPr algn="just"/>
            <a:r>
              <a:rPr lang="es-ES" sz="2000" dirty="0"/>
              <a:t>Piensa en una conversación de WhatsApp. En una conversación normal con HTTP, tendrías que actualizar la pagina cada vez que quieras ver un mensaje nuevo. Con </a:t>
            </a:r>
            <a:r>
              <a:rPr lang="es-ES" sz="2000" dirty="0" err="1"/>
              <a:t>WebSockets</a:t>
            </a:r>
            <a:r>
              <a:rPr lang="es-ES" sz="2000" dirty="0"/>
              <a:t>, los mensajes aparecen automáticamente sin necesidad de refrescar.</a:t>
            </a:r>
            <a:endParaRPr lang="es-EC" sz="2000" dirty="0"/>
          </a:p>
        </p:txBody>
      </p:sp>
      <p:pic>
        <p:nvPicPr>
          <p:cNvPr id="1026" name="Picture 2" descr="Diseño PNG Y SVG De Mano Señalando Con El Dedo Para Camisetas">
            <a:extLst>
              <a:ext uri="{FF2B5EF4-FFF2-40B4-BE49-F238E27FC236}">
                <a16:creationId xmlns:a16="http://schemas.microsoft.com/office/drawing/2014/main" id="{340568D4-EE00-96A8-FAAF-367511C1F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0" b="6249"/>
          <a:stretch>
            <a:fillRect/>
          </a:stretch>
        </p:blipFill>
        <p:spPr bwMode="auto">
          <a:xfrm flipH="1">
            <a:off x="10220960" y="4302837"/>
            <a:ext cx="1503680" cy="128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225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5A4F2-448F-B9DF-1FD5-E62F39AD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F809B8-DA10-9ACA-1D9F-B2F5F44E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fontAlgn="base"/>
            <a:r>
              <a:rPr lang="es-ES" b="1" dirty="0"/>
              <a:t>WhatsApp Web, </a:t>
            </a:r>
            <a:r>
              <a:rPr lang="es-ES" b="1" dirty="0" err="1"/>
              <a:t>Slack</a:t>
            </a:r>
            <a:r>
              <a:rPr lang="es-ES" b="1" dirty="0"/>
              <a:t> y Facebook Messenger</a:t>
            </a:r>
            <a:r>
              <a:rPr lang="es-ES" dirty="0"/>
              <a:t> : para sincronizar la mensajería instantánea entre el navegador y el teléfono.</a:t>
            </a:r>
          </a:p>
          <a:p>
            <a:pPr algn="just" fontAlgn="base"/>
            <a:r>
              <a:rPr lang="es-ES" b="1" dirty="0"/>
              <a:t>Google </a:t>
            </a:r>
            <a:r>
              <a:rPr lang="es-ES" b="1" dirty="0" err="1"/>
              <a:t>Docs</a:t>
            </a:r>
            <a:r>
              <a:rPr lang="es-ES" dirty="0"/>
              <a:t> : edición colaborativa de documentos donde los cambios aparecen al instante.</a:t>
            </a:r>
          </a:p>
          <a:p>
            <a:pPr algn="just" fontAlgn="base"/>
            <a:r>
              <a:rPr lang="es-ES" b="1" dirty="0"/>
              <a:t>Zoom/Microsoft </a:t>
            </a:r>
            <a:r>
              <a:rPr lang="es-ES" b="1" dirty="0" err="1"/>
              <a:t>Teams</a:t>
            </a:r>
            <a:r>
              <a:rPr lang="es-ES" dirty="0"/>
              <a:t> : para indicadores de presencia en vivo, mensajes de chat y controles de reuniones.</a:t>
            </a:r>
          </a:p>
          <a:p>
            <a:pPr algn="just" fontAlgn="base"/>
            <a:r>
              <a:rPr lang="es-ES" b="1" dirty="0" err="1"/>
              <a:t>TradingView</a:t>
            </a:r>
            <a:r>
              <a:rPr lang="es-ES" dirty="0"/>
              <a:t> : actualizaciones de precios de acciones, criptomonedas y divisas en tiempo real.</a:t>
            </a:r>
          </a:p>
          <a:p>
            <a:pPr algn="just" fontAlgn="base"/>
            <a:r>
              <a:rPr lang="es-ES" b="1" dirty="0"/>
              <a:t>Uber</a:t>
            </a:r>
            <a:r>
              <a:rPr lang="es-ES" dirty="0"/>
              <a:t> : ubicación del conductor en vivo y actualizaciones del estado del viaje.</a:t>
            </a:r>
          </a:p>
          <a:p>
            <a:pPr algn="just" fontAlgn="base"/>
            <a:r>
              <a:rPr lang="es-ES" b="1" dirty="0"/>
              <a:t>Juegos multijugador en línea</a:t>
            </a:r>
            <a:r>
              <a:rPr lang="es-ES" dirty="0"/>
              <a:t> : muchos juegos basados ​​en navegador utilizan </a:t>
            </a:r>
            <a:r>
              <a:rPr lang="es-ES" dirty="0" err="1"/>
              <a:t>WebSockets</a:t>
            </a:r>
            <a:r>
              <a:rPr lang="es-ES" dirty="0"/>
              <a:t> para interacciones de jugadores de baja latencia.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00538D-8006-777C-6AAB-BD3EDE1F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979C9-7042-23B8-D2BD-40FDB996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86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231336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0C822-CA6B-B743-AE92-07CBEC34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¿Cómo funcionan los </a:t>
            </a:r>
            <a:r>
              <a:rPr lang="es-EC" b="1" dirty="0" err="1"/>
              <a:t>WebSockets</a:t>
            </a:r>
            <a:r>
              <a:rPr lang="es-EC" b="1" dirty="0"/>
              <a:t>?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DF4D2E-A408-C58E-A6B0-2FF20F12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tener una conexión activa y bidireccional entre el servidor y el navegador, </a:t>
            </a:r>
            <a:r>
              <a:rPr lang="es-ES" b="1" dirty="0"/>
              <a:t>es necesario contar con los siguientes elementos:</a:t>
            </a:r>
          </a:p>
          <a:p>
            <a:pPr lvl="1"/>
            <a:r>
              <a:rPr lang="es-ES" b="1" dirty="0" err="1"/>
              <a:t>WebSocket</a:t>
            </a:r>
            <a:r>
              <a:rPr lang="es-ES" b="1" dirty="0"/>
              <a:t> del cliente</a:t>
            </a:r>
            <a:r>
              <a:rPr lang="es-ES" dirty="0"/>
              <a:t>, que en este caso es el navegador. Es quien establece la conexión inicial con el servidor.</a:t>
            </a:r>
          </a:p>
          <a:p>
            <a:pPr lvl="1"/>
            <a:r>
              <a:rPr lang="es-ES" b="1" dirty="0" err="1"/>
              <a:t>WebSocket</a:t>
            </a:r>
            <a:r>
              <a:rPr lang="es-ES" b="1" dirty="0"/>
              <a:t> del servidor</a:t>
            </a:r>
            <a:r>
              <a:rPr lang="es-ES" dirty="0"/>
              <a:t>, que acepta las conexiones e inicia el intercambio de mensajes.</a:t>
            </a:r>
          </a:p>
          <a:p>
            <a:pPr marL="0" indent="0">
              <a:buNone/>
            </a:pPr>
            <a:r>
              <a:rPr lang="es-ES" b="1" dirty="0"/>
              <a:t>La conexión entre ambos se mantiene activa</a:t>
            </a:r>
            <a:r>
              <a:rPr lang="es-ES" dirty="0"/>
              <a:t> mientras la pestaña del navegador continúe abierta, y tanto el cliente como el servidor </a:t>
            </a:r>
            <a:r>
              <a:rPr lang="es-ES" b="1" dirty="0"/>
              <a:t>pueden cerrar la conexión en cualquier momento</a:t>
            </a:r>
            <a:r>
              <a:rPr lang="es-ES" dirty="0"/>
              <a:t>.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824AA4-931A-00F6-009F-9C4485DE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E0F5B9-4D28-DBEA-DCF5-AF7E3B69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87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675487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7CF5F-10D6-B87A-297C-8986D354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¿Cómo funcionan los </a:t>
            </a:r>
            <a:r>
              <a:rPr lang="es-EC" b="1" dirty="0" err="1"/>
              <a:t>WebSockets</a:t>
            </a:r>
            <a:r>
              <a:rPr lang="es-EC" b="1" dirty="0"/>
              <a:t>?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5F91C4-7BD7-C4E7-D3B8-6A542801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921A-EF46-4628-9DD9-0EFAD96D131B}" type="datetime1">
              <a:rPr lang="es-EC" smtClean="0"/>
              <a:t>29/10/2025</a:t>
            </a:fld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773DC7-D7B8-09B7-650E-039C80C0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88</a:t>
            </a:fld>
            <a:endParaRPr lang="es-EC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3FE76B18-8189-21F0-52B7-70784AF69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5499" r="24384" b="5203"/>
          <a:stretch>
            <a:fillRect/>
          </a:stretch>
        </p:blipFill>
        <p:spPr bwMode="auto">
          <a:xfrm>
            <a:off x="3273136" y="1690688"/>
            <a:ext cx="6047509" cy="44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981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8DFBA-CCE2-C3A5-EE66-96A6F909A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D470D-F2D1-2F93-D617-CC09E331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71000" cy="1325563"/>
          </a:xfrm>
        </p:spPr>
        <p:txBody>
          <a:bodyPr>
            <a:normAutofit/>
          </a:bodyPr>
          <a:lstStyle/>
          <a:p>
            <a:r>
              <a:rPr lang="es-EC" sz="3600" b="1" dirty="0"/>
              <a:t>1.1 Conceptos de Aplicaciones Distribuidas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DAD8ABF-9216-323B-9E41-3D8B89FFF36A}"/>
              </a:ext>
            </a:extLst>
          </p:cNvPr>
          <p:cNvSpPr txBox="1"/>
          <p:nvPr/>
        </p:nvSpPr>
        <p:spPr>
          <a:xfrm>
            <a:off x="6096000" y="2048123"/>
            <a:ext cx="5521960" cy="76944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sz="4400" b="1" noProof="0" dirty="0">
                <a:solidFill>
                  <a:srgbClr val="002060"/>
                </a:solidFill>
              </a:rPr>
              <a:t>¿Qué es Distribución?</a:t>
            </a:r>
          </a:p>
        </p:txBody>
      </p:sp>
      <p:pic>
        <p:nvPicPr>
          <p:cNvPr id="3" name="Imagen 2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6FF6924-82C4-DC4B-7881-CD113713C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2817564"/>
            <a:ext cx="4942840" cy="3385845"/>
          </a:xfrm>
          <a:prstGeom prst="rect">
            <a:avLst/>
          </a:prstGeom>
        </p:spPr>
      </p:pic>
      <p:pic>
        <p:nvPicPr>
          <p:cNvPr id="12290" name="Picture 2" descr="icono de línea para distribuir 14569676 Vector en Vecteezy">
            <a:extLst>
              <a:ext uri="{FF2B5EF4-FFF2-40B4-BE49-F238E27FC236}">
                <a16:creationId xmlns:a16="http://schemas.microsoft.com/office/drawing/2014/main" id="{57186380-C912-771A-AA34-06C81E1E9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80" y="3089275"/>
            <a:ext cx="34036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C4ED74-C331-AB2C-90D7-2A3A86BA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DECE6-23F2-4A2B-A06C-9A5DB35AC107}" type="datetime1">
              <a:rPr lang="es-EC" smtClean="0"/>
              <a:t>29/10/2025</a:t>
            </a:fld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5015AA-7F64-B615-C170-5139365D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62C67-F4FA-4B01-B246-4FB7D98FB8AC}" type="slidenum">
              <a:rPr lang="es-EC" smtClean="0"/>
              <a:t>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13808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5379</Words>
  <Application>Microsoft Office PowerPoint</Application>
  <PresentationFormat>Panorámica</PresentationFormat>
  <Paragraphs>657</Paragraphs>
  <Slides>88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6" baseType="lpstr">
      <vt:lpstr>ADLaM Display</vt:lpstr>
      <vt:lpstr>Aptos</vt:lpstr>
      <vt:lpstr>Aptos Narrow</vt:lpstr>
      <vt:lpstr>Arial</vt:lpstr>
      <vt:lpstr>Calibri</vt:lpstr>
      <vt:lpstr>Tw Cen MT</vt:lpstr>
      <vt:lpstr>Wingdings</vt:lpstr>
      <vt:lpstr>Tema de Office</vt:lpstr>
      <vt:lpstr>Departamento de Ciencias de la Computación Ingeniería en Software Aplicaciones Distribuidas</vt:lpstr>
      <vt:lpstr>Sílabo</vt:lpstr>
      <vt:lpstr>TÉCNICAS Y PONDERACION DE LA EVALUACIÓN</vt:lpstr>
      <vt:lpstr>Unidad I: FUNDAMENTOS DE APLICACIONES DISTRIBUIDAS</vt:lpstr>
      <vt:lpstr>Introducción a las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1.1 Conceptos de Aplicaciones Distribuidas</vt:lpstr>
      <vt:lpstr>Laboratorio 1: Implementación de un Servidor DNS y Resolución de Nombre de Dominio en entorno virtualizado</vt:lpstr>
      <vt:lpstr>Laboratorio 1: Implementación de un Servidor DNS y Resolución de Nombre de Dominio en entorno virtualizado</vt:lpstr>
      <vt:lpstr>Laboratorio 1: Implementación de un Servidor DNS y Resolución de Nombre de Dominio en entorno virtualizado</vt:lpstr>
      <vt:lpstr>Laboratorio 1: Implementación de un Servidor DNS y Resolución de Nombre de Dominio en entorno virtualizado</vt:lpstr>
      <vt:lpstr>Laboratorio 1: Implementación de un Servidor DNS y Resolución de Nombre de Dominio en entorno virtualizado</vt:lpstr>
      <vt:lpstr>Laboratorio 1: Implementación de un Servidor DNS y Resolución de Nombre de Dominio en entorno virtualizado</vt:lpstr>
      <vt:lpstr>Introducción a las Aplicaciones Distribuidas</vt:lpstr>
      <vt:lpstr>Evolución de las Aplicaciones Distribuidas</vt:lpstr>
      <vt:lpstr>Evolución de las Aplicaciones Distribuidas</vt:lpstr>
      <vt:lpstr>Evolución de las Aplicaciones Distribuidas</vt:lpstr>
      <vt:lpstr>Evolución de las Aplicaciones Distribuidas</vt:lpstr>
      <vt:lpstr>Evolución de las Aplicaciones Distribuidas</vt:lpstr>
      <vt:lpstr>Evolución de las Aplicaciones Distribuidas</vt:lpstr>
      <vt:lpstr>Evolución de las Aplicaciones Distribuidas</vt:lpstr>
      <vt:lpstr>Introducción a las Aplicaciones Distribuidas</vt:lpstr>
      <vt:lpstr>1.3 Principales desafíos y ventajas </vt:lpstr>
      <vt:lpstr>1.3 Principales desafíos y ventajas </vt:lpstr>
      <vt:lpstr>1.3 Principales desafíos y ventajas </vt:lpstr>
      <vt:lpstr>1.3 Principales desafíos y ventajas </vt:lpstr>
      <vt:lpstr>1.3 Principales desafíos y ventajas </vt:lpstr>
      <vt:lpstr>1.3 Principales desafíos y ventajas </vt:lpstr>
      <vt:lpstr>Introducción a las Aplicaciones Distribuidas</vt:lpstr>
      <vt:lpstr>1.4 Falacias de las aplicaciones Distribuidas</vt:lpstr>
      <vt:lpstr>1.4 Falacias de las aplicaciones Distribuidas</vt:lpstr>
      <vt:lpstr>1.4 Falacias de las aplicaciones Distribuidas</vt:lpstr>
      <vt:lpstr>1.4 Falacias de las aplicaciones Distribuidas</vt:lpstr>
      <vt:lpstr>1.4 Falacias de las aplicaciones Distribuidas</vt:lpstr>
      <vt:lpstr>1.4 Falacias de las aplicaciones Distribuidas</vt:lpstr>
      <vt:lpstr>1.4 Falacias de las aplicaciones Distribuidas</vt:lpstr>
      <vt:lpstr>1.4 Falacias de las aplicaciones Distribuidas</vt:lpstr>
      <vt:lpstr>1.4 Falacias de las aplicaciones Distribuidas</vt:lpstr>
      <vt:lpstr>1.4 Falacias de las aplicaciones Distribuidas</vt:lpstr>
      <vt:lpstr>Introducción a las Aplicaciones Distribuidas</vt:lpstr>
      <vt:lpstr>1.5 Teorema CAP </vt:lpstr>
      <vt:lpstr>1.5 Teorema CAP </vt:lpstr>
      <vt:lpstr>1.5 Teorema CAP </vt:lpstr>
      <vt:lpstr>1.5 Teorema CAP </vt:lpstr>
      <vt:lpstr>1.5 Teorema CAP </vt:lpstr>
      <vt:lpstr>1.5 Teorema CAP </vt:lpstr>
      <vt:lpstr>1.5 Teorema CAP </vt:lpstr>
      <vt:lpstr>1.5 Teorema CAP </vt:lpstr>
      <vt:lpstr>Unidad I: FUNDAMENTOS DE APLICACIONES DISTRIBUIDAS</vt:lpstr>
      <vt:lpstr>Gestión de concurrencia</vt:lpstr>
      <vt:lpstr>Introducción</vt:lpstr>
      <vt:lpstr>Introducción</vt:lpstr>
      <vt:lpstr>Concurrencia en aplicaciones distribuidas </vt:lpstr>
      <vt:lpstr>Concurrencia en aplicaciones distribuidas </vt:lpstr>
      <vt:lpstr>Concurrencia en aplicaciones distribuidas </vt:lpstr>
      <vt:lpstr>Hilos de ejecución en la programación distribuida</vt:lpstr>
      <vt:lpstr>Hilos de ejecución en la programación distribuida</vt:lpstr>
      <vt:lpstr>Unidad I: FUNDAMENTOS DE APLICACIONES DISTRIBUIDAS</vt:lpstr>
      <vt:lpstr>Presentación de PowerPoint</vt:lpstr>
      <vt:lpstr>Sockets</vt:lpstr>
      <vt:lpstr>Sockets</vt:lpstr>
      <vt:lpstr>Cómo funcionan los Sockets en la Comunicación</vt:lpstr>
      <vt:lpstr>Comunicación en Aplicaciones Distribuidas</vt:lpstr>
      <vt:lpstr>Comunicación en Aplicaciones Distribuidas</vt:lpstr>
      <vt:lpstr>Introducción a las Aplicaciones Distribuidas</vt:lpstr>
      <vt:lpstr>Comunicación en Aplicaciones Distribuidas</vt:lpstr>
      <vt:lpstr>Unidad I: FUNDAMENTOS DE APLICACIONES DISTRIBUIDAS</vt:lpstr>
      <vt:lpstr>Contenidos</vt:lpstr>
      <vt:lpstr>¿Qué son los WebSockets?</vt:lpstr>
      <vt:lpstr>Aplicaciones</vt:lpstr>
      <vt:lpstr>¿Cómo funcionan los WebSockets?</vt:lpstr>
      <vt:lpstr>¿Cómo funcionan los WebSockets?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Angel Geovanny Cudco Pomagualli</dc:creator>
  <cp:lastModifiedBy>ANGEL GEOVANNY CUDCO POMAGUALLI</cp:lastModifiedBy>
  <cp:revision>20</cp:revision>
  <dcterms:created xsi:type="dcterms:W3CDTF">2025-10-05T15:16:25Z</dcterms:created>
  <dcterms:modified xsi:type="dcterms:W3CDTF">2025-10-29T14:07:26Z</dcterms:modified>
</cp:coreProperties>
</file>